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85" r:id="rId4"/>
    <p:sldId id="258" r:id="rId5"/>
    <p:sldId id="260" r:id="rId6"/>
    <p:sldId id="261" r:id="rId7"/>
    <p:sldId id="262" r:id="rId8"/>
    <p:sldId id="281" r:id="rId9"/>
    <p:sldId id="274" r:id="rId10"/>
    <p:sldId id="263" r:id="rId11"/>
    <p:sldId id="264" r:id="rId12"/>
    <p:sldId id="266" r:id="rId13"/>
    <p:sldId id="267" r:id="rId14"/>
    <p:sldId id="265" r:id="rId15"/>
    <p:sldId id="268" r:id="rId16"/>
    <p:sldId id="269" r:id="rId17"/>
    <p:sldId id="270" r:id="rId18"/>
    <p:sldId id="271" r:id="rId19"/>
    <p:sldId id="273" r:id="rId20"/>
    <p:sldId id="276" r:id="rId21"/>
    <p:sldId id="275" r:id="rId22"/>
    <p:sldId id="277" r:id="rId23"/>
    <p:sldId id="278" r:id="rId24"/>
    <p:sldId id="279" r:id="rId25"/>
    <p:sldId id="282" r:id="rId26"/>
    <p:sldId id="280" r:id="rId27"/>
    <p:sldId id="283" r:id="rId28"/>
    <p:sldId id="284" r:id="rId29"/>
    <p:sldId id="286" r:id="rId30"/>
    <p:sldId id="287" r:id="rId31"/>
    <p:sldId id="289" r:id="rId32"/>
    <p:sldId id="288" r:id="rId33"/>
    <p:sldId id="290" r:id="rId34"/>
    <p:sldId id="291" r:id="rId35"/>
    <p:sldId id="259"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Lato" panose="020F05020202040302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j70gwDq+gZaMiqs1Z/mwpk7vl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0E2"/>
    <a:srgbClr val="1822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04A37C-4598-4A19-BC9C-70A852942774}" type="doc">
      <dgm:prSet loTypeId="urn:microsoft.com/office/officeart/2009/3/layout/PlusandMinus" loCatId="relationship" qsTypeId="urn:microsoft.com/office/officeart/2005/8/quickstyle/simple4" qsCatId="simple" csTypeId="urn:microsoft.com/office/officeart/2005/8/colors/accent6_5" csCatId="accent6" phldr="1"/>
      <dgm:spPr/>
      <dgm:t>
        <a:bodyPr/>
        <a:lstStyle/>
        <a:p>
          <a:endParaRPr lang="es-EC"/>
        </a:p>
      </dgm:t>
    </dgm:pt>
    <dgm:pt modelId="{684F07B5-92CC-4898-9B5F-3E72E3CA504D}">
      <dgm:prSet phldrT="[Texto]"/>
      <dgm:spPr/>
      <dgm:t>
        <a:bodyPr/>
        <a:lstStyle/>
        <a:p>
          <a:r>
            <a:rPr lang="es-EC" b="1" dirty="0"/>
            <a:t>Ventajas</a:t>
          </a:r>
          <a:endParaRPr lang="es-EC" dirty="0"/>
        </a:p>
      </dgm:t>
    </dgm:pt>
    <dgm:pt modelId="{E0623935-B7CE-47AE-8A6E-8CEA661AF660}" type="parTrans" cxnId="{7A5FB725-9F8B-4229-8785-3F0C8AF1E7BA}">
      <dgm:prSet/>
      <dgm:spPr/>
      <dgm:t>
        <a:bodyPr/>
        <a:lstStyle/>
        <a:p>
          <a:endParaRPr lang="es-EC"/>
        </a:p>
      </dgm:t>
    </dgm:pt>
    <dgm:pt modelId="{9D47663E-37DD-4445-9EC9-D82BFBADDC08}" type="sibTrans" cxnId="{7A5FB725-9F8B-4229-8785-3F0C8AF1E7BA}">
      <dgm:prSet/>
      <dgm:spPr/>
      <dgm:t>
        <a:bodyPr/>
        <a:lstStyle/>
        <a:p>
          <a:endParaRPr lang="es-EC"/>
        </a:p>
      </dgm:t>
    </dgm:pt>
    <dgm:pt modelId="{53FD645F-9567-4208-BF66-D597E17F7791}">
      <dgm:prSet phldrT="[Texto]"/>
      <dgm:spPr/>
      <dgm:t>
        <a:bodyPr/>
        <a:lstStyle/>
        <a:p>
          <a:r>
            <a:rPr lang="es-EC" b="1" dirty="0"/>
            <a:t>Desventajas</a:t>
          </a:r>
        </a:p>
      </dgm:t>
    </dgm:pt>
    <dgm:pt modelId="{D714E6B0-F0E4-444E-8696-33B952739EEA}" type="parTrans" cxnId="{CCC08DA9-3EBA-4425-A847-129234198465}">
      <dgm:prSet/>
      <dgm:spPr/>
      <dgm:t>
        <a:bodyPr/>
        <a:lstStyle/>
        <a:p>
          <a:endParaRPr lang="es-EC"/>
        </a:p>
      </dgm:t>
    </dgm:pt>
    <dgm:pt modelId="{4445BD07-DF3D-428A-8AE9-E5C00C823E6F}" type="sibTrans" cxnId="{CCC08DA9-3EBA-4425-A847-129234198465}">
      <dgm:prSet/>
      <dgm:spPr/>
      <dgm:t>
        <a:bodyPr/>
        <a:lstStyle/>
        <a:p>
          <a:endParaRPr lang="es-EC"/>
        </a:p>
      </dgm:t>
    </dgm:pt>
    <dgm:pt modelId="{0860CE2E-20C2-40A5-9A74-495226BE9A41}">
      <dgm:prSet phldrT="[Texto]"/>
      <dgm:spPr/>
      <dgm:t>
        <a:bodyPr/>
        <a:lstStyle/>
        <a:p>
          <a:r>
            <a:rPr lang="es-EC" dirty="0"/>
            <a:t>Datos abiertos de bajo costo</a:t>
          </a:r>
        </a:p>
      </dgm:t>
    </dgm:pt>
    <dgm:pt modelId="{BE3CF3B1-7854-4CBC-9AE5-65F25223FE3A}" type="parTrans" cxnId="{D1D0B40C-110E-40A4-8D35-DEFE2C3294C4}">
      <dgm:prSet/>
      <dgm:spPr/>
      <dgm:t>
        <a:bodyPr/>
        <a:lstStyle/>
        <a:p>
          <a:endParaRPr lang="es-EC"/>
        </a:p>
      </dgm:t>
    </dgm:pt>
    <dgm:pt modelId="{E13C8A4E-5004-4DDF-9A15-C89BB8718CBD}" type="sibTrans" cxnId="{D1D0B40C-110E-40A4-8D35-DEFE2C3294C4}">
      <dgm:prSet/>
      <dgm:spPr/>
      <dgm:t>
        <a:bodyPr/>
        <a:lstStyle/>
        <a:p>
          <a:endParaRPr lang="es-EC"/>
        </a:p>
      </dgm:t>
    </dgm:pt>
    <dgm:pt modelId="{9FAFADA7-5D73-438C-965D-D35F680BDD47}">
      <dgm:prSet phldrT="[Texto]"/>
      <dgm:spPr/>
      <dgm:t>
        <a:bodyPr/>
        <a:lstStyle/>
        <a:p>
          <a:r>
            <a:rPr lang="es-EC" dirty="0"/>
            <a:t>Mayor cobertura</a:t>
          </a:r>
        </a:p>
      </dgm:t>
    </dgm:pt>
    <dgm:pt modelId="{845E0439-82F7-4308-BDD4-167B3FF20AA6}" type="parTrans" cxnId="{ACEDBD20-8E1F-4CB0-BE32-B46D0E8B6595}">
      <dgm:prSet/>
      <dgm:spPr/>
      <dgm:t>
        <a:bodyPr/>
        <a:lstStyle/>
        <a:p>
          <a:endParaRPr lang="es-EC"/>
        </a:p>
      </dgm:t>
    </dgm:pt>
    <dgm:pt modelId="{97538B54-A238-4870-93D1-078EC53406FA}" type="sibTrans" cxnId="{ACEDBD20-8E1F-4CB0-BE32-B46D0E8B6595}">
      <dgm:prSet/>
      <dgm:spPr/>
      <dgm:t>
        <a:bodyPr/>
        <a:lstStyle/>
        <a:p>
          <a:endParaRPr lang="es-EC"/>
        </a:p>
      </dgm:t>
    </dgm:pt>
    <dgm:pt modelId="{4DD51C21-774D-419F-8051-890ECB663DCF}">
      <dgm:prSet phldrT="[Texto]"/>
      <dgm:spPr/>
      <dgm:t>
        <a:bodyPr/>
        <a:lstStyle/>
        <a:p>
          <a:r>
            <a:rPr lang="es-EC" dirty="0"/>
            <a:t>Reducción de errores de muestreo</a:t>
          </a:r>
        </a:p>
      </dgm:t>
    </dgm:pt>
    <dgm:pt modelId="{474CA769-3A63-42E7-8306-6FE689D05A2E}" type="parTrans" cxnId="{99A7EA80-C363-4B95-B1D1-B06B826DF8E8}">
      <dgm:prSet/>
      <dgm:spPr/>
      <dgm:t>
        <a:bodyPr/>
        <a:lstStyle/>
        <a:p>
          <a:endParaRPr lang="es-EC"/>
        </a:p>
      </dgm:t>
    </dgm:pt>
    <dgm:pt modelId="{3661F0E7-A9B4-49ED-9559-F97C785CC911}" type="sibTrans" cxnId="{99A7EA80-C363-4B95-B1D1-B06B826DF8E8}">
      <dgm:prSet/>
      <dgm:spPr/>
      <dgm:t>
        <a:bodyPr/>
        <a:lstStyle/>
        <a:p>
          <a:endParaRPr lang="es-EC"/>
        </a:p>
      </dgm:t>
    </dgm:pt>
    <dgm:pt modelId="{B9428893-7897-4DCF-82A3-C8F6C508F821}">
      <dgm:prSet phldrT="[Texto]"/>
      <dgm:spPr/>
      <dgm:t>
        <a:bodyPr/>
        <a:lstStyle/>
        <a:p>
          <a:r>
            <a:rPr lang="es-EC" b="0" dirty="0"/>
            <a:t>Transformación a registros estadísticos previa</a:t>
          </a:r>
        </a:p>
      </dgm:t>
    </dgm:pt>
    <dgm:pt modelId="{2DF9EE70-2478-404D-8DE6-E68FB8468B4D}" type="parTrans" cxnId="{974CF2B5-DB53-4FA6-9F95-965567B59D61}">
      <dgm:prSet/>
      <dgm:spPr/>
      <dgm:t>
        <a:bodyPr/>
        <a:lstStyle/>
        <a:p>
          <a:endParaRPr lang="es-EC"/>
        </a:p>
      </dgm:t>
    </dgm:pt>
    <dgm:pt modelId="{A4645C03-BE0F-4A57-8528-FEDEB6D9C808}" type="sibTrans" cxnId="{974CF2B5-DB53-4FA6-9F95-965567B59D61}">
      <dgm:prSet/>
      <dgm:spPr/>
      <dgm:t>
        <a:bodyPr/>
        <a:lstStyle/>
        <a:p>
          <a:endParaRPr lang="es-EC"/>
        </a:p>
      </dgm:t>
    </dgm:pt>
    <dgm:pt modelId="{45A1271D-AD87-44BA-9750-B75140987E05}">
      <dgm:prSet phldrT="[Texto]"/>
      <dgm:spPr/>
      <dgm:t>
        <a:bodyPr/>
        <a:lstStyle/>
        <a:p>
          <a:r>
            <a:rPr lang="es-EC" b="0" dirty="0"/>
            <a:t>Requieren de conciliación y revisión de coherencia</a:t>
          </a:r>
        </a:p>
      </dgm:t>
    </dgm:pt>
    <dgm:pt modelId="{23F2F8BA-7FFB-4F9B-86B2-086AC63ABF1A}" type="parTrans" cxnId="{D16DCB7A-867F-4325-8AA7-4F4332181A7D}">
      <dgm:prSet/>
      <dgm:spPr/>
      <dgm:t>
        <a:bodyPr/>
        <a:lstStyle/>
        <a:p>
          <a:endParaRPr lang="es-EC"/>
        </a:p>
      </dgm:t>
    </dgm:pt>
    <dgm:pt modelId="{A8AD5AB8-5738-467E-9FE3-24B10E1733F6}" type="sibTrans" cxnId="{D16DCB7A-867F-4325-8AA7-4F4332181A7D}">
      <dgm:prSet/>
      <dgm:spPr/>
      <dgm:t>
        <a:bodyPr/>
        <a:lstStyle/>
        <a:p>
          <a:endParaRPr lang="es-EC"/>
        </a:p>
      </dgm:t>
    </dgm:pt>
    <dgm:pt modelId="{0D796A0F-9F84-431F-B1F7-3E3B31AA56A9}">
      <dgm:prSet phldrT="[Texto]"/>
      <dgm:spPr/>
      <dgm:t>
        <a:bodyPr/>
        <a:lstStyle/>
        <a:p>
          <a:r>
            <a:rPr lang="es-EC" b="0" dirty="0"/>
            <a:t>Susceptibilidad </a:t>
          </a:r>
        </a:p>
      </dgm:t>
    </dgm:pt>
    <dgm:pt modelId="{1E933EED-DA3D-4828-AF2D-5087F8650760}" type="parTrans" cxnId="{44EF1AB0-8083-4929-A240-D370FCFB200F}">
      <dgm:prSet/>
      <dgm:spPr/>
      <dgm:t>
        <a:bodyPr/>
        <a:lstStyle/>
        <a:p>
          <a:endParaRPr lang="es-EC"/>
        </a:p>
      </dgm:t>
    </dgm:pt>
    <dgm:pt modelId="{DC1DC19B-2810-40D1-AFFB-511032410AE6}" type="sibTrans" cxnId="{44EF1AB0-8083-4929-A240-D370FCFB200F}">
      <dgm:prSet/>
      <dgm:spPr/>
      <dgm:t>
        <a:bodyPr/>
        <a:lstStyle/>
        <a:p>
          <a:endParaRPr lang="es-EC"/>
        </a:p>
      </dgm:t>
    </dgm:pt>
    <dgm:pt modelId="{2B307C73-7B6C-47E6-AED1-8411B7FAD8A5}">
      <dgm:prSet phldrT="[Texto]"/>
      <dgm:spPr/>
      <dgm:t>
        <a:bodyPr/>
        <a:lstStyle/>
        <a:p>
          <a:r>
            <a:rPr lang="es-EC" dirty="0"/>
            <a:t>Reducen la carga administrativa</a:t>
          </a:r>
        </a:p>
      </dgm:t>
    </dgm:pt>
    <dgm:pt modelId="{B92173C2-F788-43B9-AC00-FAFF5AD47891}" type="parTrans" cxnId="{ABEDAAB6-EE84-4D82-94B5-8B8EB654BB4D}">
      <dgm:prSet/>
      <dgm:spPr/>
      <dgm:t>
        <a:bodyPr/>
        <a:lstStyle/>
        <a:p>
          <a:endParaRPr lang="es-EC"/>
        </a:p>
      </dgm:t>
    </dgm:pt>
    <dgm:pt modelId="{135DA68D-3156-4F88-815E-138ADF7DECB4}" type="sibTrans" cxnId="{ABEDAAB6-EE84-4D82-94B5-8B8EB654BB4D}">
      <dgm:prSet/>
      <dgm:spPr/>
      <dgm:t>
        <a:bodyPr/>
        <a:lstStyle/>
        <a:p>
          <a:endParaRPr lang="es-EC"/>
        </a:p>
      </dgm:t>
    </dgm:pt>
    <dgm:pt modelId="{7A5FE99F-6F72-4952-9387-F28520152609}">
      <dgm:prSet phldrT="[Texto]"/>
      <dgm:spPr/>
      <dgm:t>
        <a:bodyPr/>
        <a:lstStyle/>
        <a:p>
          <a:r>
            <a:rPr lang="es-EC" b="0" dirty="0"/>
            <a:t>Temporalidad</a:t>
          </a:r>
        </a:p>
      </dgm:t>
    </dgm:pt>
    <dgm:pt modelId="{D5B6DD7F-74C0-48A5-94B8-C740B0AAC0A6}" type="parTrans" cxnId="{7DB18E6C-6BAC-4EBB-823E-1F3201D081A3}">
      <dgm:prSet/>
      <dgm:spPr/>
      <dgm:t>
        <a:bodyPr/>
        <a:lstStyle/>
        <a:p>
          <a:endParaRPr lang="es-EC"/>
        </a:p>
      </dgm:t>
    </dgm:pt>
    <dgm:pt modelId="{33C8F27D-A618-4FF0-AF80-BF4D28DE22B0}" type="sibTrans" cxnId="{7DB18E6C-6BAC-4EBB-823E-1F3201D081A3}">
      <dgm:prSet/>
      <dgm:spPr/>
      <dgm:t>
        <a:bodyPr/>
        <a:lstStyle/>
        <a:p>
          <a:endParaRPr lang="es-EC"/>
        </a:p>
      </dgm:t>
    </dgm:pt>
    <dgm:pt modelId="{88383025-0CFE-45AE-A775-10E8CC314F0C}" type="pres">
      <dgm:prSet presAssocID="{CB04A37C-4598-4A19-BC9C-70A852942774}" presName="Name0" presStyleCnt="0">
        <dgm:presLayoutVars>
          <dgm:chMax val="2"/>
          <dgm:chPref val="2"/>
          <dgm:dir/>
          <dgm:animOne/>
          <dgm:resizeHandles val="exact"/>
        </dgm:presLayoutVars>
      </dgm:prSet>
      <dgm:spPr/>
    </dgm:pt>
    <dgm:pt modelId="{E983C8B9-D602-4529-9279-286428B8ED58}" type="pres">
      <dgm:prSet presAssocID="{CB04A37C-4598-4A19-BC9C-70A852942774}" presName="Background" presStyleLbl="bgImgPlace1" presStyleIdx="0" presStyleCnt="1"/>
      <dgm:spPr/>
    </dgm:pt>
    <dgm:pt modelId="{7E118B1A-1306-4F35-B0F4-8E7C288762B4}" type="pres">
      <dgm:prSet presAssocID="{CB04A37C-4598-4A19-BC9C-70A852942774}" presName="ParentText1" presStyleLbl="revTx" presStyleIdx="0" presStyleCnt="2">
        <dgm:presLayoutVars>
          <dgm:chMax val="0"/>
          <dgm:chPref val="0"/>
          <dgm:bulletEnabled val="1"/>
        </dgm:presLayoutVars>
      </dgm:prSet>
      <dgm:spPr/>
    </dgm:pt>
    <dgm:pt modelId="{F5674471-E1C7-4A20-8C25-DBA1F49CA52F}" type="pres">
      <dgm:prSet presAssocID="{CB04A37C-4598-4A19-BC9C-70A852942774}" presName="ParentText2" presStyleLbl="revTx" presStyleIdx="1" presStyleCnt="2">
        <dgm:presLayoutVars>
          <dgm:chMax val="0"/>
          <dgm:chPref val="0"/>
          <dgm:bulletEnabled val="1"/>
        </dgm:presLayoutVars>
      </dgm:prSet>
      <dgm:spPr/>
    </dgm:pt>
    <dgm:pt modelId="{E1021D46-5793-4BBE-B309-1633409E4E39}" type="pres">
      <dgm:prSet presAssocID="{CB04A37C-4598-4A19-BC9C-70A852942774}" presName="Plus" presStyleLbl="alignNode1" presStyleIdx="0" presStyleCnt="2"/>
      <dgm:spPr/>
    </dgm:pt>
    <dgm:pt modelId="{D67D0369-C368-4569-A054-40082CD244AE}" type="pres">
      <dgm:prSet presAssocID="{CB04A37C-4598-4A19-BC9C-70A852942774}" presName="Minus" presStyleLbl="alignNode1" presStyleIdx="1" presStyleCnt="2"/>
      <dgm:spPr/>
    </dgm:pt>
    <dgm:pt modelId="{89A3B346-FEE6-484C-AB0F-A21AD5894745}" type="pres">
      <dgm:prSet presAssocID="{CB04A37C-4598-4A19-BC9C-70A852942774}" presName="Divider" presStyleLbl="parChTrans1D1" presStyleIdx="0" presStyleCnt="1"/>
      <dgm:spPr/>
    </dgm:pt>
  </dgm:ptLst>
  <dgm:cxnLst>
    <dgm:cxn modelId="{D1D0B40C-110E-40A4-8D35-DEFE2C3294C4}" srcId="{684F07B5-92CC-4898-9B5F-3E72E3CA504D}" destId="{0860CE2E-20C2-40A5-9A74-495226BE9A41}" srcOrd="0" destOrd="0" parTransId="{BE3CF3B1-7854-4CBC-9AE5-65F25223FE3A}" sibTransId="{E13C8A4E-5004-4DDF-9A15-C89BB8718CBD}"/>
    <dgm:cxn modelId="{7A19F518-CBD6-4507-86A2-0EC160BCB03A}" type="presOf" srcId="{53FD645F-9567-4208-BF66-D597E17F7791}" destId="{F5674471-E1C7-4A20-8C25-DBA1F49CA52F}" srcOrd="0" destOrd="0" presId="urn:microsoft.com/office/officeart/2009/3/layout/PlusandMinus"/>
    <dgm:cxn modelId="{5781DB1C-5357-494E-8A5D-C40102807FCC}" type="presOf" srcId="{9FAFADA7-5D73-438C-965D-D35F680BDD47}" destId="{7E118B1A-1306-4F35-B0F4-8E7C288762B4}" srcOrd="0" destOrd="2" presId="urn:microsoft.com/office/officeart/2009/3/layout/PlusandMinus"/>
    <dgm:cxn modelId="{E9F36820-3D90-4180-82B6-892F3AD2DAB4}" type="presOf" srcId="{7A5FE99F-6F72-4952-9387-F28520152609}" destId="{F5674471-E1C7-4A20-8C25-DBA1F49CA52F}" srcOrd="0" destOrd="4" presId="urn:microsoft.com/office/officeart/2009/3/layout/PlusandMinus"/>
    <dgm:cxn modelId="{ACEDBD20-8E1F-4CB0-BE32-B46D0E8B6595}" srcId="{684F07B5-92CC-4898-9B5F-3E72E3CA504D}" destId="{9FAFADA7-5D73-438C-965D-D35F680BDD47}" srcOrd="1" destOrd="0" parTransId="{845E0439-82F7-4308-BDD4-167B3FF20AA6}" sibTransId="{97538B54-A238-4870-93D1-078EC53406FA}"/>
    <dgm:cxn modelId="{49A03225-8D6C-48BA-AC0F-83FBADFACEE4}" type="presOf" srcId="{45A1271D-AD87-44BA-9750-B75140987E05}" destId="{F5674471-E1C7-4A20-8C25-DBA1F49CA52F}" srcOrd="0" destOrd="2" presId="urn:microsoft.com/office/officeart/2009/3/layout/PlusandMinus"/>
    <dgm:cxn modelId="{7A5FB725-9F8B-4229-8785-3F0C8AF1E7BA}" srcId="{CB04A37C-4598-4A19-BC9C-70A852942774}" destId="{684F07B5-92CC-4898-9B5F-3E72E3CA504D}" srcOrd="0" destOrd="0" parTransId="{E0623935-B7CE-47AE-8A6E-8CEA661AF660}" sibTransId="{9D47663E-37DD-4445-9EC9-D82BFBADDC08}"/>
    <dgm:cxn modelId="{3BD3E367-4A48-453E-88FB-B6F39105E39E}" type="presOf" srcId="{CB04A37C-4598-4A19-BC9C-70A852942774}" destId="{88383025-0CFE-45AE-A775-10E8CC314F0C}" srcOrd="0" destOrd="0" presId="urn:microsoft.com/office/officeart/2009/3/layout/PlusandMinus"/>
    <dgm:cxn modelId="{7DB18E6C-6BAC-4EBB-823E-1F3201D081A3}" srcId="{53FD645F-9567-4208-BF66-D597E17F7791}" destId="{7A5FE99F-6F72-4952-9387-F28520152609}" srcOrd="3" destOrd="0" parTransId="{D5B6DD7F-74C0-48A5-94B8-C740B0AAC0A6}" sibTransId="{33C8F27D-A618-4FF0-AF80-BF4D28DE22B0}"/>
    <dgm:cxn modelId="{E9CCCD4C-7F0A-4715-8A25-22E8624256DE}" type="presOf" srcId="{4DD51C21-774D-419F-8051-890ECB663DCF}" destId="{7E118B1A-1306-4F35-B0F4-8E7C288762B4}" srcOrd="0" destOrd="3" presId="urn:microsoft.com/office/officeart/2009/3/layout/PlusandMinus"/>
    <dgm:cxn modelId="{864DE170-3121-4346-B222-E658F4F2B8F8}" type="presOf" srcId="{B9428893-7897-4DCF-82A3-C8F6C508F821}" destId="{F5674471-E1C7-4A20-8C25-DBA1F49CA52F}" srcOrd="0" destOrd="1" presId="urn:microsoft.com/office/officeart/2009/3/layout/PlusandMinus"/>
    <dgm:cxn modelId="{D16DCB7A-867F-4325-8AA7-4F4332181A7D}" srcId="{53FD645F-9567-4208-BF66-D597E17F7791}" destId="{45A1271D-AD87-44BA-9750-B75140987E05}" srcOrd="1" destOrd="0" parTransId="{23F2F8BA-7FFB-4F9B-86B2-086AC63ABF1A}" sibTransId="{A8AD5AB8-5738-467E-9FE3-24B10E1733F6}"/>
    <dgm:cxn modelId="{99A7EA80-C363-4B95-B1D1-B06B826DF8E8}" srcId="{684F07B5-92CC-4898-9B5F-3E72E3CA504D}" destId="{4DD51C21-774D-419F-8051-890ECB663DCF}" srcOrd="2" destOrd="0" parTransId="{474CA769-3A63-42E7-8306-6FE689D05A2E}" sibTransId="{3661F0E7-A9B4-49ED-9559-F97C785CC911}"/>
    <dgm:cxn modelId="{CCC08DA9-3EBA-4425-A847-129234198465}" srcId="{CB04A37C-4598-4A19-BC9C-70A852942774}" destId="{53FD645F-9567-4208-BF66-D597E17F7791}" srcOrd="1" destOrd="0" parTransId="{D714E6B0-F0E4-444E-8696-33B952739EEA}" sibTransId="{4445BD07-DF3D-428A-8AE9-E5C00C823E6F}"/>
    <dgm:cxn modelId="{2A7D91AA-90A1-4B04-BEC2-49A8AE4ACBB7}" type="presOf" srcId="{0D796A0F-9F84-431F-B1F7-3E3B31AA56A9}" destId="{F5674471-E1C7-4A20-8C25-DBA1F49CA52F}" srcOrd="0" destOrd="3" presId="urn:microsoft.com/office/officeart/2009/3/layout/PlusandMinus"/>
    <dgm:cxn modelId="{44EF1AB0-8083-4929-A240-D370FCFB200F}" srcId="{53FD645F-9567-4208-BF66-D597E17F7791}" destId="{0D796A0F-9F84-431F-B1F7-3E3B31AA56A9}" srcOrd="2" destOrd="0" parTransId="{1E933EED-DA3D-4828-AF2D-5087F8650760}" sibTransId="{DC1DC19B-2810-40D1-AFFB-511032410AE6}"/>
    <dgm:cxn modelId="{974CF2B5-DB53-4FA6-9F95-965567B59D61}" srcId="{53FD645F-9567-4208-BF66-D597E17F7791}" destId="{B9428893-7897-4DCF-82A3-C8F6C508F821}" srcOrd="0" destOrd="0" parTransId="{2DF9EE70-2478-404D-8DE6-E68FB8468B4D}" sibTransId="{A4645C03-BE0F-4A57-8528-FEDEB6D9C808}"/>
    <dgm:cxn modelId="{ABEDAAB6-EE84-4D82-94B5-8B8EB654BB4D}" srcId="{684F07B5-92CC-4898-9B5F-3E72E3CA504D}" destId="{2B307C73-7B6C-47E6-AED1-8411B7FAD8A5}" srcOrd="3" destOrd="0" parTransId="{B92173C2-F788-43B9-AC00-FAFF5AD47891}" sibTransId="{135DA68D-3156-4F88-815E-138ADF7DECB4}"/>
    <dgm:cxn modelId="{1A1618D5-BFFF-4D52-9877-578ACAFB5FDE}" type="presOf" srcId="{0860CE2E-20C2-40A5-9A74-495226BE9A41}" destId="{7E118B1A-1306-4F35-B0F4-8E7C288762B4}" srcOrd="0" destOrd="1" presId="urn:microsoft.com/office/officeart/2009/3/layout/PlusandMinus"/>
    <dgm:cxn modelId="{1B4791D9-3052-4F29-A8B2-1AE484B08937}" type="presOf" srcId="{684F07B5-92CC-4898-9B5F-3E72E3CA504D}" destId="{7E118B1A-1306-4F35-B0F4-8E7C288762B4}" srcOrd="0" destOrd="0" presId="urn:microsoft.com/office/officeart/2009/3/layout/PlusandMinus"/>
    <dgm:cxn modelId="{8C028DFB-A7BE-45F7-8C38-BC9BECA373EC}" type="presOf" srcId="{2B307C73-7B6C-47E6-AED1-8411B7FAD8A5}" destId="{7E118B1A-1306-4F35-B0F4-8E7C288762B4}" srcOrd="0" destOrd="4" presId="urn:microsoft.com/office/officeart/2009/3/layout/PlusandMinus"/>
    <dgm:cxn modelId="{38338C6C-4C0C-46ED-A928-5F6DB47E7747}" type="presParOf" srcId="{88383025-0CFE-45AE-A775-10E8CC314F0C}" destId="{E983C8B9-D602-4529-9279-286428B8ED58}" srcOrd="0" destOrd="0" presId="urn:microsoft.com/office/officeart/2009/3/layout/PlusandMinus"/>
    <dgm:cxn modelId="{CDDC7E8B-F345-4517-A12E-92929F4994B3}" type="presParOf" srcId="{88383025-0CFE-45AE-A775-10E8CC314F0C}" destId="{7E118B1A-1306-4F35-B0F4-8E7C288762B4}" srcOrd="1" destOrd="0" presId="urn:microsoft.com/office/officeart/2009/3/layout/PlusandMinus"/>
    <dgm:cxn modelId="{8FF6A495-1FF9-488A-8775-953426386DB2}" type="presParOf" srcId="{88383025-0CFE-45AE-A775-10E8CC314F0C}" destId="{F5674471-E1C7-4A20-8C25-DBA1F49CA52F}" srcOrd="2" destOrd="0" presId="urn:microsoft.com/office/officeart/2009/3/layout/PlusandMinus"/>
    <dgm:cxn modelId="{07888D56-30C9-4E25-9AA5-59B92471C947}" type="presParOf" srcId="{88383025-0CFE-45AE-A775-10E8CC314F0C}" destId="{E1021D46-5793-4BBE-B309-1633409E4E39}" srcOrd="3" destOrd="0" presId="urn:microsoft.com/office/officeart/2009/3/layout/PlusandMinus"/>
    <dgm:cxn modelId="{8BFC50BE-8ADE-4BA4-94E8-F46E5F83292D}" type="presParOf" srcId="{88383025-0CFE-45AE-A775-10E8CC314F0C}" destId="{D67D0369-C368-4569-A054-40082CD244AE}" srcOrd="4" destOrd="0" presId="urn:microsoft.com/office/officeart/2009/3/layout/PlusandMinus"/>
    <dgm:cxn modelId="{FD9FC00E-9BA3-459A-A5CB-7D8FC203B668}" type="presParOf" srcId="{88383025-0CFE-45AE-A775-10E8CC314F0C}" destId="{89A3B346-FEE6-484C-AB0F-A21AD5894745}"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A5A22-1846-40CF-89CA-7FE4428AAE95}" type="doc">
      <dgm:prSet loTypeId="urn:microsoft.com/office/officeart/2005/8/layout/hierarchy3" loCatId="relationship" qsTypeId="urn:microsoft.com/office/officeart/2005/8/quickstyle/simple1" qsCatId="simple" csTypeId="urn:microsoft.com/office/officeart/2005/8/colors/colorful5" csCatId="colorful" phldr="1"/>
      <dgm:spPr/>
      <dgm:t>
        <a:bodyPr/>
        <a:lstStyle/>
        <a:p>
          <a:endParaRPr lang="es-EC"/>
        </a:p>
      </dgm:t>
    </dgm:pt>
    <dgm:pt modelId="{B41328CD-C8BD-426F-B73E-CC7A87D05D2A}">
      <dgm:prSet phldrT="[Texto]"/>
      <dgm:spPr/>
      <dgm:t>
        <a:bodyPr/>
        <a:lstStyle/>
        <a:p>
          <a:r>
            <a:rPr lang="es-EC" dirty="0"/>
            <a:t>Objetivos</a:t>
          </a:r>
        </a:p>
      </dgm:t>
    </dgm:pt>
    <dgm:pt modelId="{A30B615D-289A-4CA7-A9B6-DF939CAD5356}" type="parTrans" cxnId="{826A3799-213E-4938-A152-FF773A9B42E1}">
      <dgm:prSet/>
      <dgm:spPr/>
      <dgm:t>
        <a:bodyPr/>
        <a:lstStyle/>
        <a:p>
          <a:endParaRPr lang="es-EC"/>
        </a:p>
      </dgm:t>
    </dgm:pt>
    <dgm:pt modelId="{692E6A55-EA30-4407-8623-C6E467776848}" type="sibTrans" cxnId="{826A3799-213E-4938-A152-FF773A9B42E1}">
      <dgm:prSet/>
      <dgm:spPr/>
      <dgm:t>
        <a:bodyPr/>
        <a:lstStyle/>
        <a:p>
          <a:endParaRPr lang="es-EC"/>
        </a:p>
      </dgm:t>
    </dgm:pt>
    <dgm:pt modelId="{B5412BEA-AF6D-4C28-83BF-C10BA4F5BBAA}">
      <dgm:prSet phldrT="[Texto]"/>
      <dgm:spPr/>
      <dgm:t>
        <a:bodyPr/>
        <a:lstStyle/>
        <a:p>
          <a:r>
            <a:rPr lang="es-EC" dirty="0"/>
            <a:t>Comprender el escenario económico</a:t>
          </a:r>
        </a:p>
      </dgm:t>
    </dgm:pt>
    <dgm:pt modelId="{464ABB80-A7F3-4506-A9A4-F5576FCBE4B3}" type="parTrans" cxnId="{6E5B6167-77BF-4514-B292-700D5FE260F9}">
      <dgm:prSet/>
      <dgm:spPr/>
      <dgm:t>
        <a:bodyPr/>
        <a:lstStyle/>
        <a:p>
          <a:endParaRPr lang="es-EC"/>
        </a:p>
      </dgm:t>
    </dgm:pt>
    <dgm:pt modelId="{644EF21B-8D03-4F97-B27F-5D8A4B4476AA}" type="sibTrans" cxnId="{6E5B6167-77BF-4514-B292-700D5FE260F9}">
      <dgm:prSet/>
      <dgm:spPr/>
      <dgm:t>
        <a:bodyPr/>
        <a:lstStyle/>
        <a:p>
          <a:endParaRPr lang="es-EC"/>
        </a:p>
      </dgm:t>
    </dgm:pt>
    <dgm:pt modelId="{1C756B0B-D318-4BAE-8D2A-04E16069B2F1}">
      <dgm:prSet phldrT="[Texto]"/>
      <dgm:spPr/>
      <dgm:t>
        <a:bodyPr/>
        <a:lstStyle/>
        <a:p>
          <a:r>
            <a:rPr lang="es-EC" dirty="0"/>
            <a:t>Análisis de viabilidad</a:t>
          </a:r>
        </a:p>
      </dgm:t>
    </dgm:pt>
    <dgm:pt modelId="{0F7A7E3A-F95F-4F1D-B348-9DB1FB2BB001}" type="parTrans" cxnId="{F4106FC9-7A5A-4180-8387-11AEC09C5C75}">
      <dgm:prSet/>
      <dgm:spPr/>
      <dgm:t>
        <a:bodyPr/>
        <a:lstStyle/>
        <a:p>
          <a:endParaRPr lang="es-EC"/>
        </a:p>
      </dgm:t>
    </dgm:pt>
    <dgm:pt modelId="{7ECB19CD-40C7-43FE-90F7-16F9F852FD00}" type="sibTrans" cxnId="{F4106FC9-7A5A-4180-8387-11AEC09C5C75}">
      <dgm:prSet/>
      <dgm:spPr/>
      <dgm:t>
        <a:bodyPr/>
        <a:lstStyle/>
        <a:p>
          <a:endParaRPr lang="es-EC"/>
        </a:p>
      </dgm:t>
    </dgm:pt>
    <dgm:pt modelId="{082D23F5-AE22-4701-B2A7-01FD411F640D}">
      <dgm:prSet phldrT="[Texto]"/>
      <dgm:spPr/>
      <dgm:t>
        <a:bodyPr/>
        <a:lstStyle/>
        <a:p>
          <a:r>
            <a:rPr lang="es-EC" dirty="0"/>
            <a:t>Usuarios</a:t>
          </a:r>
        </a:p>
      </dgm:t>
    </dgm:pt>
    <dgm:pt modelId="{93645A03-D193-4ECD-8E7E-FE847A5E139A}" type="parTrans" cxnId="{6D984204-057F-4A6A-8DB2-2B31ADD3FE37}">
      <dgm:prSet/>
      <dgm:spPr/>
      <dgm:t>
        <a:bodyPr/>
        <a:lstStyle/>
        <a:p>
          <a:endParaRPr lang="es-EC"/>
        </a:p>
      </dgm:t>
    </dgm:pt>
    <dgm:pt modelId="{3099D9A7-3E90-4BCE-881E-AA0AB62DD6FB}" type="sibTrans" cxnId="{6D984204-057F-4A6A-8DB2-2B31ADD3FE37}">
      <dgm:prSet/>
      <dgm:spPr/>
      <dgm:t>
        <a:bodyPr/>
        <a:lstStyle/>
        <a:p>
          <a:endParaRPr lang="es-EC"/>
        </a:p>
      </dgm:t>
    </dgm:pt>
    <dgm:pt modelId="{94807765-84C0-43DB-90E2-7D0464D5914C}">
      <dgm:prSet phldrT="[Texto]"/>
      <dgm:spPr/>
      <dgm:t>
        <a:bodyPr/>
        <a:lstStyle/>
        <a:p>
          <a:r>
            <a:rPr lang="es-EC" dirty="0"/>
            <a:t>Principalmente la academia, sociedad civil</a:t>
          </a:r>
        </a:p>
      </dgm:t>
    </dgm:pt>
    <dgm:pt modelId="{4FA0BF18-C0ED-496D-9417-8F9E3D234DDC}" type="parTrans" cxnId="{5C139558-5F72-4FB8-B627-4D17FE9A6229}">
      <dgm:prSet/>
      <dgm:spPr/>
      <dgm:t>
        <a:bodyPr/>
        <a:lstStyle/>
        <a:p>
          <a:endParaRPr lang="es-EC"/>
        </a:p>
      </dgm:t>
    </dgm:pt>
    <dgm:pt modelId="{872013DA-8425-4A48-B129-078410D0810B}" type="sibTrans" cxnId="{5C139558-5F72-4FB8-B627-4D17FE9A6229}">
      <dgm:prSet/>
      <dgm:spPr/>
      <dgm:t>
        <a:bodyPr/>
        <a:lstStyle/>
        <a:p>
          <a:endParaRPr lang="es-EC"/>
        </a:p>
      </dgm:t>
    </dgm:pt>
    <dgm:pt modelId="{0C177D21-90F8-4622-B235-430999684DA9}">
      <dgm:prSet phldrT="[Texto]"/>
      <dgm:spPr/>
      <dgm:t>
        <a:bodyPr/>
        <a:lstStyle/>
        <a:p>
          <a:r>
            <a:rPr lang="es-EC" dirty="0"/>
            <a:t>Emprendedores</a:t>
          </a:r>
        </a:p>
      </dgm:t>
    </dgm:pt>
    <dgm:pt modelId="{CEFCBC16-F66F-4788-A0F1-C16F3AF8F7B3}" type="parTrans" cxnId="{37BEB94C-6F78-4819-A505-031FAFD62031}">
      <dgm:prSet/>
      <dgm:spPr/>
      <dgm:t>
        <a:bodyPr/>
        <a:lstStyle/>
        <a:p>
          <a:endParaRPr lang="es-EC"/>
        </a:p>
      </dgm:t>
    </dgm:pt>
    <dgm:pt modelId="{083C000E-C931-4096-BDB8-B16642871488}" type="sibTrans" cxnId="{37BEB94C-6F78-4819-A505-031FAFD62031}">
      <dgm:prSet/>
      <dgm:spPr/>
      <dgm:t>
        <a:bodyPr/>
        <a:lstStyle/>
        <a:p>
          <a:endParaRPr lang="es-EC"/>
        </a:p>
      </dgm:t>
    </dgm:pt>
    <dgm:pt modelId="{88B235EE-D6EA-4F35-8260-0E1F6F0D1356}">
      <dgm:prSet phldrT="[Texto]"/>
      <dgm:spPr/>
      <dgm:t>
        <a:bodyPr/>
        <a:lstStyle/>
        <a:p>
          <a:r>
            <a:rPr lang="es-EC" dirty="0"/>
            <a:t>Difusión y democratización</a:t>
          </a:r>
        </a:p>
      </dgm:t>
    </dgm:pt>
    <dgm:pt modelId="{8F898918-EE4A-48B4-BE2E-537F5AEC5396}" type="parTrans" cxnId="{54C249A3-E0F3-40FC-B919-3DEA48D71725}">
      <dgm:prSet/>
      <dgm:spPr/>
      <dgm:t>
        <a:bodyPr/>
        <a:lstStyle/>
        <a:p>
          <a:endParaRPr lang="es-EC"/>
        </a:p>
      </dgm:t>
    </dgm:pt>
    <dgm:pt modelId="{765E8273-07EE-4867-A675-6893645960ED}" type="sibTrans" cxnId="{54C249A3-E0F3-40FC-B919-3DEA48D71725}">
      <dgm:prSet/>
      <dgm:spPr/>
      <dgm:t>
        <a:bodyPr/>
        <a:lstStyle/>
        <a:p>
          <a:endParaRPr lang="es-EC"/>
        </a:p>
      </dgm:t>
    </dgm:pt>
    <dgm:pt modelId="{3875DA81-8250-462C-A01B-C52ED0CA97F6}">
      <dgm:prSet phldrT="[Texto]"/>
      <dgm:spPr/>
      <dgm:t>
        <a:bodyPr/>
        <a:lstStyle/>
        <a:p>
          <a:r>
            <a:rPr lang="es-EC" dirty="0"/>
            <a:t>Organismos</a:t>
          </a:r>
        </a:p>
      </dgm:t>
    </dgm:pt>
    <dgm:pt modelId="{5F564372-4D2D-4621-9309-33B11F12841E}" type="parTrans" cxnId="{CAF5783C-A7D8-4264-8724-FCE021FD84D7}">
      <dgm:prSet/>
      <dgm:spPr/>
      <dgm:t>
        <a:bodyPr/>
        <a:lstStyle/>
        <a:p>
          <a:endParaRPr lang="es-EC"/>
        </a:p>
      </dgm:t>
    </dgm:pt>
    <dgm:pt modelId="{C0F6D60C-8478-47CC-9014-944BA98A727B}" type="sibTrans" cxnId="{CAF5783C-A7D8-4264-8724-FCE021FD84D7}">
      <dgm:prSet/>
      <dgm:spPr/>
      <dgm:t>
        <a:bodyPr/>
        <a:lstStyle/>
        <a:p>
          <a:endParaRPr lang="es-EC"/>
        </a:p>
      </dgm:t>
    </dgm:pt>
    <dgm:pt modelId="{88EBCD4F-471F-40FA-AA52-881A48C5A2FE}">
      <dgm:prSet phldrT="[Texto]"/>
      <dgm:spPr/>
      <dgm:t>
        <a:bodyPr/>
        <a:lstStyle/>
        <a:p>
          <a:r>
            <a:rPr lang="es-EC" dirty="0"/>
            <a:t>Diseño de políticas públicas (post)</a:t>
          </a:r>
        </a:p>
      </dgm:t>
    </dgm:pt>
    <dgm:pt modelId="{FB8DA197-D9AF-4FA5-BCFA-15F26BFA4E86}" type="parTrans" cxnId="{78DC7C49-EEE5-4978-AD7D-E2E01C904BD2}">
      <dgm:prSet/>
      <dgm:spPr/>
      <dgm:t>
        <a:bodyPr/>
        <a:lstStyle/>
        <a:p>
          <a:endParaRPr lang="es-EC"/>
        </a:p>
      </dgm:t>
    </dgm:pt>
    <dgm:pt modelId="{66B421AE-6851-4039-BFB4-6177C9D85775}" type="sibTrans" cxnId="{78DC7C49-EEE5-4978-AD7D-E2E01C904BD2}">
      <dgm:prSet/>
      <dgm:spPr/>
      <dgm:t>
        <a:bodyPr/>
        <a:lstStyle/>
        <a:p>
          <a:endParaRPr lang="es-EC"/>
        </a:p>
      </dgm:t>
    </dgm:pt>
    <dgm:pt modelId="{4EC04485-98B5-4569-8B27-00F8070D7342}">
      <dgm:prSet phldrT="[Texto]"/>
      <dgm:spPr/>
      <dgm:t>
        <a:bodyPr/>
        <a:lstStyle/>
        <a:p>
          <a:r>
            <a:rPr lang="es-EC" dirty="0"/>
            <a:t>Estado</a:t>
          </a:r>
        </a:p>
      </dgm:t>
    </dgm:pt>
    <dgm:pt modelId="{05B0027F-6C71-4CB0-985E-19A6F33F9F30}" type="parTrans" cxnId="{46DA77CB-C441-42A2-A84D-65E610122BD0}">
      <dgm:prSet/>
      <dgm:spPr/>
      <dgm:t>
        <a:bodyPr/>
        <a:lstStyle/>
        <a:p>
          <a:endParaRPr lang="es-EC"/>
        </a:p>
      </dgm:t>
    </dgm:pt>
    <dgm:pt modelId="{BFA7C28C-4D16-43DB-8756-CB11CA7A51E6}" type="sibTrans" cxnId="{46DA77CB-C441-42A2-A84D-65E610122BD0}">
      <dgm:prSet/>
      <dgm:spPr/>
      <dgm:t>
        <a:bodyPr/>
        <a:lstStyle/>
        <a:p>
          <a:endParaRPr lang="es-EC"/>
        </a:p>
      </dgm:t>
    </dgm:pt>
    <dgm:pt modelId="{0BF1042B-4F03-4506-9DA7-BC7772063EF9}" type="pres">
      <dgm:prSet presAssocID="{E2EA5A22-1846-40CF-89CA-7FE4428AAE95}" presName="diagram" presStyleCnt="0">
        <dgm:presLayoutVars>
          <dgm:chPref val="1"/>
          <dgm:dir/>
          <dgm:animOne val="branch"/>
          <dgm:animLvl val="lvl"/>
          <dgm:resizeHandles/>
        </dgm:presLayoutVars>
      </dgm:prSet>
      <dgm:spPr/>
    </dgm:pt>
    <dgm:pt modelId="{9B9A6CF9-E728-49D4-BFF7-03C5BE48259A}" type="pres">
      <dgm:prSet presAssocID="{B41328CD-C8BD-426F-B73E-CC7A87D05D2A}" presName="root" presStyleCnt="0"/>
      <dgm:spPr/>
    </dgm:pt>
    <dgm:pt modelId="{4F6616B2-DE54-4E69-AB80-F53716C941C8}" type="pres">
      <dgm:prSet presAssocID="{B41328CD-C8BD-426F-B73E-CC7A87D05D2A}" presName="rootComposite" presStyleCnt="0"/>
      <dgm:spPr/>
    </dgm:pt>
    <dgm:pt modelId="{9BA87C9D-2437-44BF-80CC-6ABF0628CEDB}" type="pres">
      <dgm:prSet presAssocID="{B41328CD-C8BD-426F-B73E-CC7A87D05D2A}" presName="rootText" presStyleLbl="node1" presStyleIdx="0" presStyleCnt="2"/>
      <dgm:spPr/>
    </dgm:pt>
    <dgm:pt modelId="{A9F5A6E9-0FCA-489E-91CD-8A51C7E997D7}" type="pres">
      <dgm:prSet presAssocID="{B41328CD-C8BD-426F-B73E-CC7A87D05D2A}" presName="rootConnector" presStyleLbl="node1" presStyleIdx="0" presStyleCnt="2"/>
      <dgm:spPr/>
    </dgm:pt>
    <dgm:pt modelId="{B4442718-0FFF-4F01-AD68-E6B5B09A6C51}" type="pres">
      <dgm:prSet presAssocID="{B41328CD-C8BD-426F-B73E-CC7A87D05D2A}" presName="childShape" presStyleCnt="0"/>
      <dgm:spPr/>
    </dgm:pt>
    <dgm:pt modelId="{543BDA2C-4D54-44CE-9CAA-E9E0B7C4581E}" type="pres">
      <dgm:prSet presAssocID="{464ABB80-A7F3-4506-A9A4-F5576FCBE4B3}" presName="Name13" presStyleLbl="parChTrans1D2" presStyleIdx="0" presStyleCnt="8"/>
      <dgm:spPr/>
    </dgm:pt>
    <dgm:pt modelId="{C1AA21F8-9BCE-4004-B474-5593C930F9D6}" type="pres">
      <dgm:prSet presAssocID="{B5412BEA-AF6D-4C28-83BF-C10BA4F5BBAA}" presName="childText" presStyleLbl="bgAcc1" presStyleIdx="0" presStyleCnt="8">
        <dgm:presLayoutVars>
          <dgm:bulletEnabled val="1"/>
        </dgm:presLayoutVars>
      </dgm:prSet>
      <dgm:spPr/>
    </dgm:pt>
    <dgm:pt modelId="{3149C5D7-99E5-46E9-B233-CD0DAC6CBE91}" type="pres">
      <dgm:prSet presAssocID="{0F7A7E3A-F95F-4F1D-B348-9DB1FB2BB001}" presName="Name13" presStyleLbl="parChTrans1D2" presStyleIdx="1" presStyleCnt="8"/>
      <dgm:spPr/>
    </dgm:pt>
    <dgm:pt modelId="{306F66A7-22ED-4939-A057-175BC3B5397E}" type="pres">
      <dgm:prSet presAssocID="{1C756B0B-D318-4BAE-8D2A-04E16069B2F1}" presName="childText" presStyleLbl="bgAcc1" presStyleIdx="1" presStyleCnt="8">
        <dgm:presLayoutVars>
          <dgm:bulletEnabled val="1"/>
        </dgm:presLayoutVars>
      </dgm:prSet>
      <dgm:spPr/>
    </dgm:pt>
    <dgm:pt modelId="{422238B6-C844-4E04-BA7F-A213CCAAEC1B}" type="pres">
      <dgm:prSet presAssocID="{8F898918-EE4A-48B4-BE2E-537F5AEC5396}" presName="Name13" presStyleLbl="parChTrans1D2" presStyleIdx="2" presStyleCnt="8"/>
      <dgm:spPr/>
    </dgm:pt>
    <dgm:pt modelId="{90AF16D1-B710-4BCD-8FFB-8376F7EA7496}" type="pres">
      <dgm:prSet presAssocID="{88B235EE-D6EA-4F35-8260-0E1F6F0D1356}" presName="childText" presStyleLbl="bgAcc1" presStyleIdx="2" presStyleCnt="8">
        <dgm:presLayoutVars>
          <dgm:bulletEnabled val="1"/>
        </dgm:presLayoutVars>
      </dgm:prSet>
      <dgm:spPr/>
    </dgm:pt>
    <dgm:pt modelId="{EB2D2C4B-535F-4B17-8BB4-5642233B51B8}" type="pres">
      <dgm:prSet presAssocID="{FB8DA197-D9AF-4FA5-BCFA-15F26BFA4E86}" presName="Name13" presStyleLbl="parChTrans1D2" presStyleIdx="3" presStyleCnt="8"/>
      <dgm:spPr/>
    </dgm:pt>
    <dgm:pt modelId="{B8F5D49D-9D38-4E1B-8521-30DF2A35F029}" type="pres">
      <dgm:prSet presAssocID="{88EBCD4F-471F-40FA-AA52-881A48C5A2FE}" presName="childText" presStyleLbl="bgAcc1" presStyleIdx="3" presStyleCnt="8">
        <dgm:presLayoutVars>
          <dgm:bulletEnabled val="1"/>
        </dgm:presLayoutVars>
      </dgm:prSet>
      <dgm:spPr/>
    </dgm:pt>
    <dgm:pt modelId="{6B39A4DA-3C8E-453B-B15F-309B2DD8450D}" type="pres">
      <dgm:prSet presAssocID="{082D23F5-AE22-4701-B2A7-01FD411F640D}" presName="root" presStyleCnt="0"/>
      <dgm:spPr/>
    </dgm:pt>
    <dgm:pt modelId="{50364E90-3E68-495C-ACAE-6F7017BBA0F8}" type="pres">
      <dgm:prSet presAssocID="{082D23F5-AE22-4701-B2A7-01FD411F640D}" presName="rootComposite" presStyleCnt="0"/>
      <dgm:spPr/>
    </dgm:pt>
    <dgm:pt modelId="{12B9C245-98D3-44F6-A282-067C192C9AE4}" type="pres">
      <dgm:prSet presAssocID="{082D23F5-AE22-4701-B2A7-01FD411F640D}" presName="rootText" presStyleLbl="node1" presStyleIdx="1" presStyleCnt="2"/>
      <dgm:spPr/>
    </dgm:pt>
    <dgm:pt modelId="{8105357E-0766-421A-8155-ACE4C50EB893}" type="pres">
      <dgm:prSet presAssocID="{082D23F5-AE22-4701-B2A7-01FD411F640D}" presName="rootConnector" presStyleLbl="node1" presStyleIdx="1" presStyleCnt="2"/>
      <dgm:spPr/>
    </dgm:pt>
    <dgm:pt modelId="{DD657F7C-F62B-4535-9C77-5342259A5299}" type="pres">
      <dgm:prSet presAssocID="{082D23F5-AE22-4701-B2A7-01FD411F640D}" presName="childShape" presStyleCnt="0"/>
      <dgm:spPr/>
    </dgm:pt>
    <dgm:pt modelId="{CE6871AC-AC89-4701-A64D-C0A23DF14C17}" type="pres">
      <dgm:prSet presAssocID="{4FA0BF18-C0ED-496D-9417-8F9E3D234DDC}" presName="Name13" presStyleLbl="parChTrans1D2" presStyleIdx="4" presStyleCnt="8"/>
      <dgm:spPr/>
    </dgm:pt>
    <dgm:pt modelId="{1A14EFD8-D31C-487C-A32C-383B7447E335}" type="pres">
      <dgm:prSet presAssocID="{94807765-84C0-43DB-90E2-7D0464D5914C}" presName="childText" presStyleLbl="bgAcc1" presStyleIdx="4" presStyleCnt="8">
        <dgm:presLayoutVars>
          <dgm:bulletEnabled val="1"/>
        </dgm:presLayoutVars>
      </dgm:prSet>
      <dgm:spPr/>
    </dgm:pt>
    <dgm:pt modelId="{CECA35B4-54E9-4568-8922-80FF76A797B6}" type="pres">
      <dgm:prSet presAssocID="{CEFCBC16-F66F-4788-A0F1-C16F3AF8F7B3}" presName="Name13" presStyleLbl="parChTrans1D2" presStyleIdx="5" presStyleCnt="8"/>
      <dgm:spPr/>
    </dgm:pt>
    <dgm:pt modelId="{7EE29055-8706-437B-9EE3-01600F6E56C3}" type="pres">
      <dgm:prSet presAssocID="{0C177D21-90F8-4622-B235-430999684DA9}" presName="childText" presStyleLbl="bgAcc1" presStyleIdx="5" presStyleCnt="8">
        <dgm:presLayoutVars>
          <dgm:bulletEnabled val="1"/>
        </dgm:presLayoutVars>
      </dgm:prSet>
      <dgm:spPr/>
    </dgm:pt>
    <dgm:pt modelId="{06866DE5-A18A-4D41-A632-52AA0939AAB4}" type="pres">
      <dgm:prSet presAssocID="{5F564372-4D2D-4621-9309-33B11F12841E}" presName="Name13" presStyleLbl="parChTrans1D2" presStyleIdx="6" presStyleCnt="8"/>
      <dgm:spPr/>
    </dgm:pt>
    <dgm:pt modelId="{E0797D12-CE43-4D2F-8BB9-EA75BCE16195}" type="pres">
      <dgm:prSet presAssocID="{3875DA81-8250-462C-A01B-C52ED0CA97F6}" presName="childText" presStyleLbl="bgAcc1" presStyleIdx="6" presStyleCnt="8">
        <dgm:presLayoutVars>
          <dgm:bulletEnabled val="1"/>
        </dgm:presLayoutVars>
      </dgm:prSet>
      <dgm:spPr/>
    </dgm:pt>
    <dgm:pt modelId="{E2421803-CEE2-49F2-B140-7DDCFB3DEEE4}" type="pres">
      <dgm:prSet presAssocID="{05B0027F-6C71-4CB0-985E-19A6F33F9F30}" presName="Name13" presStyleLbl="parChTrans1D2" presStyleIdx="7" presStyleCnt="8"/>
      <dgm:spPr/>
    </dgm:pt>
    <dgm:pt modelId="{739EFD24-D5DF-48CE-8B6B-D624AA55A5D0}" type="pres">
      <dgm:prSet presAssocID="{4EC04485-98B5-4569-8B27-00F8070D7342}" presName="childText" presStyleLbl="bgAcc1" presStyleIdx="7" presStyleCnt="8">
        <dgm:presLayoutVars>
          <dgm:bulletEnabled val="1"/>
        </dgm:presLayoutVars>
      </dgm:prSet>
      <dgm:spPr/>
    </dgm:pt>
  </dgm:ptLst>
  <dgm:cxnLst>
    <dgm:cxn modelId="{CCA2B401-D640-4DD5-9078-A849B9259764}" type="presOf" srcId="{88B235EE-D6EA-4F35-8260-0E1F6F0D1356}" destId="{90AF16D1-B710-4BCD-8FFB-8376F7EA7496}" srcOrd="0" destOrd="0" presId="urn:microsoft.com/office/officeart/2005/8/layout/hierarchy3"/>
    <dgm:cxn modelId="{6D984204-057F-4A6A-8DB2-2B31ADD3FE37}" srcId="{E2EA5A22-1846-40CF-89CA-7FE4428AAE95}" destId="{082D23F5-AE22-4701-B2A7-01FD411F640D}" srcOrd="1" destOrd="0" parTransId="{93645A03-D193-4ECD-8E7E-FE847A5E139A}" sibTransId="{3099D9A7-3E90-4BCE-881E-AA0AB62DD6FB}"/>
    <dgm:cxn modelId="{5B07FD25-22F0-4E2D-8D81-FA8EE20DE09D}" type="presOf" srcId="{B41328CD-C8BD-426F-B73E-CC7A87D05D2A}" destId="{9BA87C9D-2437-44BF-80CC-6ABF0628CEDB}" srcOrd="0" destOrd="0" presId="urn:microsoft.com/office/officeart/2005/8/layout/hierarchy3"/>
    <dgm:cxn modelId="{CAF5783C-A7D8-4264-8724-FCE021FD84D7}" srcId="{082D23F5-AE22-4701-B2A7-01FD411F640D}" destId="{3875DA81-8250-462C-A01B-C52ED0CA97F6}" srcOrd="2" destOrd="0" parTransId="{5F564372-4D2D-4621-9309-33B11F12841E}" sibTransId="{C0F6D60C-8478-47CC-9014-944BA98A727B}"/>
    <dgm:cxn modelId="{4FDE7D65-BCB8-47F9-93D2-2924CCCDBF19}" type="presOf" srcId="{B5412BEA-AF6D-4C28-83BF-C10BA4F5BBAA}" destId="{C1AA21F8-9BCE-4004-B474-5593C930F9D6}" srcOrd="0" destOrd="0" presId="urn:microsoft.com/office/officeart/2005/8/layout/hierarchy3"/>
    <dgm:cxn modelId="{6E5B6167-77BF-4514-B292-700D5FE260F9}" srcId="{B41328CD-C8BD-426F-B73E-CC7A87D05D2A}" destId="{B5412BEA-AF6D-4C28-83BF-C10BA4F5BBAA}" srcOrd="0" destOrd="0" parTransId="{464ABB80-A7F3-4506-A9A4-F5576FCBE4B3}" sibTransId="{644EF21B-8D03-4F97-B27F-5D8A4B4476AA}"/>
    <dgm:cxn modelId="{78DC7C49-EEE5-4978-AD7D-E2E01C904BD2}" srcId="{B41328CD-C8BD-426F-B73E-CC7A87D05D2A}" destId="{88EBCD4F-471F-40FA-AA52-881A48C5A2FE}" srcOrd="3" destOrd="0" parTransId="{FB8DA197-D9AF-4FA5-BCFA-15F26BFA4E86}" sibTransId="{66B421AE-6851-4039-BFB4-6177C9D85775}"/>
    <dgm:cxn modelId="{37BEB94C-6F78-4819-A505-031FAFD62031}" srcId="{082D23F5-AE22-4701-B2A7-01FD411F640D}" destId="{0C177D21-90F8-4622-B235-430999684DA9}" srcOrd="1" destOrd="0" parTransId="{CEFCBC16-F66F-4788-A0F1-C16F3AF8F7B3}" sibTransId="{083C000E-C931-4096-BDB8-B16642871488}"/>
    <dgm:cxn modelId="{D984D156-8960-4581-ADD0-7A6FAB24A77B}" type="presOf" srcId="{FB8DA197-D9AF-4FA5-BCFA-15F26BFA4E86}" destId="{EB2D2C4B-535F-4B17-8BB4-5642233B51B8}" srcOrd="0" destOrd="0" presId="urn:microsoft.com/office/officeart/2005/8/layout/hierarchy3"/>
    <dgm:cxn modelId="{5C139558-5F72-4FB8-B627-4D17FE9A6229}" srcId="{082D23F5-AE22-4701-B2A7-01FD411F640D}" destId="{94807765-84C0-43DB-90E2-7D0464D5914C}" srcOrd="0" destOrd="0" parTransId="{4FA0BF18-C0ED-496D-9417-8F9E3D234DDC}" sibTransId="{872013DA-8425-4A48-B129-078410D0810B}"/>
    <dgm:cxn modelId="{FE2A2A7C-0FA3-4C55-B869-D8A917E3A702}" type="presOf" srcId="{3875DA81-8250-462C-A01B-C52ED0CA97F6}" destId="{E0797D12-CE43-4D2F-8BB9-EA75BCE16195}" srcOrd="0" destOrd="0" presId="urn:microsoft.com/office/officeart/2005/8/layout/hierarchy3"/>
    <dgm:cxn modelId="{FE6D9B87-6D87-4EAA-94CE-620B326041B8}" type="presOf" srcId="{0F7A7E3A-F95F-4F1D-B348-9DB1FB2BB001}" destId="{3149C5D7-99E5-46E9-B233-CD0DAC6CBE91}" srcOrd="0" destOrd="0" presId="urn:microsoft.com/office/officeart/2005/8/layout/hierarchy3"/>
    <dgm:cxn modelId="{E43F1498-4A75-49DF-87A3-EA1BDCBB1DAD}" type="presOf" srcId="{CEFCBC16-F66F-4788-A0F1-C16F3AF8F7B3}" destId="{CECA35B4-54E9-4568-8922-80FF76A797B6}" srcOrd="0" destOrd="0" presId="urn:microsoft.com/office/officeart/2005/8/layout/hierarchy3"/>
    <dgm:cxn modelId="{826A3799-213E-4938-A152-FF773A9B42E1}" srcId="{E2EA5A22-1846-40CF-89CA-7FE4428AAE95}" destId="{B41328CD-C8BD-426F-B73E-CC7A87D05D2A}" srcOrd="0" destOrd="0" parTransId="{A30B615D-289A-4CA7-A9B6-DF939CAD5356}" sibTransId="{692E6A55-EA30-4407-8623-C6E467776848}"/>
    <dgm:cxn modelId="{F3B1429E-3767-4F9E-85D2-29570D69302B}" type="presOf" srcId="{8F898918-EE4A-48B4-BE2E-537F5AEC5396}" destId="{422238B6-C844-4E04-BA7F-A213CCAAEC1B}" srcOrd="0" destOrd="0" presId="urn:microsoft.com/office/officeart/2005/8/layout/hierarchy3"/>
    <dgm:cxn modelId="{54C249A3-E0F3-40FC-B919-3DEA48D71725}" srcId="{B41328CD-C8BD-426F-B73E-CC7A87D05D2A}" destId="{88B235EE-D6EA-4F35-8260-0E1F6F0D1356}" srcOrd="2" destOrd="0" parTransId="{8F898918-EE4A-48B4-BE2E-537F5AEC5396}" sibTransId="{765E8273-07EE-4867-A675-6893645960ED}"/>
    <dgm:cxn modelId="{0E86E2A4-1DF4-411C-B015-A9FDE3B24E42}" type="presOf" srcId="{082D23F5-AE22-4701-B2A7-01FD411F640D}" destId="{8105357E-0766-421A-8155-ACE4C50EB893}" srcOrd="1" destOrd="0" presId="urn:microsoft.com/office/officeart/2005/8/layout/hierarchy3"/>
    <dgm:cxn modelId="{FB01F0AC-1582-4D1B-BEC2-0E824C2251A2}" type="presOf" srcId="{4EC04485-98B5-4569-8B27-00F8070D7342}" destId="{739EFD24-D5DF-48CE-8B6B-D624AA55A5D0}" srcOrd="0" destOrd="0" presId="urn:microsoft.com/office/officeart/2005/8/layout/hierarchy3"/>
    <dgm:cxn modelId="{634862B5-0922-4EDF-9734-168F9AB80DF0}" type="presOf" srcId="{082D23F5-AE22-4701-B2A7-01FD411F640D}" destId="{12B9C245-98D3-44F6-A282-067C192C9AE4}" srcOrd="0" destOrd="0" presId="urn:microsoft.com/office/officeart/2005/8/layout/hierarchy3"/>
    <dgm:cxn modelId="{371D4CB8-7F51-4F0D-9A42-DF8F50990C07}" type="presOf" srcId="{E2EA5A22-1846-40CF-89CA-7FE4428AAE95}" destId="{0BF1042B-4F03-4506-9DA7-BC7772063EF9}" srcOrd="0" destOrd="0" presId="urn:microsoft.com/office/officeart/2005/8/layout/hierarchy3"/>
    <dgm:cxn modelId="{A3354EBA-CC8B-4B83-8758-4F407530FE7A}" type="presOf" srcId="{88EBCD4F-471F-40FA-AA52-881A48C5A2FE}" destId="{B8F5D49D-9D38-4E1B-8521-30DF2A35F029}" srcOrd="0" destOrd="0" presId="urn:microsoft.com/office/officeart/2005/8/layout/hierarchy3"/>
    <dgm:cxn modelId="{0822CAC2-4F21-4910-A1BE-FA4B80A95DF9}" type="presOf" srcId="{B41328CD-C8BD-426F-B73E-CC7A87D05D2A}" destId="{A9F5A6E9-0FCA-489E-91CD-8A51C7E997D7}" srcOrd="1" destOrd="0" presId="urn:microsoft.com/office/officeart/2005/8/layout/hierarchy3"/>
    <dgm:cxn modelId="{F4106FC9-7A5A-4180-8387-11AEC09C5C75}" srcId="{B41328CD-C8BD-426F-B73E-CC7A87D05D2A}" destId="{1C756B0B-D318-4BAE-8D2A-04E16069B2F1}" srcOrd="1" destOrd="0" parTransId="{0F7A7E3A-F95F-4F1D-B348-9DB1FB2BB001}" sibTransId="{7ECB19CD-40C7-43FE-90F7-16F9F852FD00}"/>
    <dgm:cxn modelId="{2472A0C9-9E7D-4386-A52C-D101E44AAD3A}" type="presOf" srcId="{1C756B0B-D318-4BAE-8D2A-04E16069B2F1}" destId="{306F66A7-22ED-4939-A057-175BC3B5397E}" srcOrd="0" destOrd="0" presId="urn:microsoft.com/office/officeart/2005/8/layout/hierarchy3"/>
    <dgm:cxn modelId="{C268FFCA-6623-4630-8DAB-B2292283695E}" type="presOf" srcId="{464ABB80-A7F3-4506-A9A4-F5576FCBE4B3}" destId="{543BDA2C-4D54-44CE-9CAA-E9E0B7C4581E}" srcOrd="0" destOrd="0" presId="urn:microsoft.com/office/officeart/2005/8/layout/hierarchy3"/>
    <dgm:cxn modelId="{46DA77CB-C441-42A2-A84D-65E610122BD0}" srcId="{082D23F5-AE22-4701-B2A7-01FD411F640D}" destId="{4EC04485-98B5-4569-8B27-00F8070D7342}" srcOrd="3" destOrd="0" parTransId="{05B0027F-6C71-4CB0-985E-19A6F33F9F30}" sibTransId="{BFA7C28C-4D16-43DB-8756-CB11CA7A51E6}"/>
    <dgm:cxn modelId="{4FC7EDCD-F2D1-4265-AB95-2BBBDF204955}" type="presOf" srcId="{05B0027F-6C71-4CB0-985E-19A6F33F9F30}" destId="{E2421803-CEE2-49F2-B140-7DDCFB3DEEE4}" srcOrd="0" destOrd="0" presId="urn:microsoft.com/office/officeart/2005/8/layout/hierarchy3"/>
    <dgm:cxn modelId="{47A181D5-F7A7-47EF-B412-B42E1EAAF14E}" type="presOf" srcId="{4FA0BF18-C0ED-496D-9417-8F9E3D234DDC}" destId="{CE6871AC-AC89-4701-A64D-C0A23DF14C17}" srcOrd="0" destOrd="0" presId="urn:microsoft.com/office/officeart/2005/8/layout/hierarchy3"/>
    <dgm:cxn modelId="{5B966FF4-67E4-43CB-81C6-74C0990BD424}" type="presOf" srcId="{0C177D21-90F8-4622-B235-430999684DA9}" destId="{7EE29055-8706-437B-9EE3-01600F6E56C3}" srcOrd="0" destOrd="0" presId="urn:microsoft.com/office/officeart/2005/8/layout/hierarchy3"/>
    <dgm:cxn modelId="{226DC4FA-D086-4D53-BC12-C1840D49D02C}" type="presOf" srcId="{94807765-84C0-43DB-90E2-7D0464D5914C}" destId="{1A14EFD8-D31C-487C-A32C-383B7447E335}" srcOrd="0" destOrd="0" presId="urn:microsoft.com/office/officeart/2005/8/layout/hierarchy3"/>
    <dgm:cxn modelId="{2ADD9EFC-85DC-484D-A2A6-5964DD5BCA96}" type="presOf" srcId="{5F564372-4D2D-4621-9309-33B11F12841E}" destId="{06866DE5-A18A-4D41-A632-52AA0939AAB4}" srcOrd="0" destOrd="0" presId="urn:microsoft.com/office/officeart/2005/8/layout/hierarchy3"/>
    <dgm:cxn modelId="{CA52BB45-7D05-4854-A30C-04943934CA74}" type="presParOf" srcId="{0BF1042B-4F03-4506-9DA7-BC7772063EF9}" destId="{9B9A6CF9-E728-49D4-BFF7-03C5BE48259A}" srcOrd="0" destOrd="0" presId="urn:microsoft.com/office/officeart/2005/8/layout/hierarchy3"/>
    <dgm:cxn modelId="{2E0AB16E-31DD-43BC-AAAB-423736FB02E0}" type="presParOf" srcId="{9B9A6CF9-E728-49D4-BFF7-03C5BE48259A}" destId="{4F6616B2-DE54-4E69-AB80-F53716C941C8}" srcOrd="0" destOrd="0" presId="urn:microsoft.com/office/officeart/2005/8/layout/hierarchy3"/>
    <dgm:cxn modelId="{2B602E6E-3A0E-47F3-9C31-86350D915922}" type="presParOf" srcId="{4F6616B2-DE54-4E69-AB80-F53716C941C8}" destId="{9BA87C9D-2437-44BF-80CC-6ABF0628CEDB}" srcOrd="0" destOrd="0" presId="urn:microsoft.com/office/officeart/2005/8/layout/hierarchy3"/>
    <dgm:cxn modelId="{DA7B93A6-10CC-4D34-98BD-EAC28B6F13E8}" type="presParOf" srcId="{4F6616B2-DE54-4E69-AB80-F53716C941C8}" destId="{A9F5A6E9-0FCA-489E-91CD-8A51C7E997D7}" srcOrd="1" destOrd="0" presId="urn:microsoft.com/office/officeart/2005/8/layout/hierarchy3"/>
    <dgm:cxn modelId="{864D6B73-F8E4-4048-AC2D-3D36F1CC77DD}" type="presParOf" srcId="{9B9A6CF9-E728-49D4-BFF7-03C5BE48259A}" destId="{B4442718-0FFF-4F01-AD68-E6B5B09A6C51}" srcOrd="1" destOrd="0" presId="urn:microsoft.com/office/officeart/2005/8/layout/hierarchy3"/>
    <dgm:cxn modelId="{FAC54D83-F3CF-4FF7-95E4-CB82A46C76C2}" type="presParOf" srcId="{B4442718-0FFF-4F01-AD68-E6B5B09A6C51}" destId="{543BDA2C-4D54-44CE-9CAA-E9E0B7C4581E}" srcOrd="0" destOrd="0" presId="urn:microsoft.com/office/officeart/2005/8/layout/hierarchy3"/>
    <dgm:cxn modelId="{77867EC7-5BF4-4380-A9C3-59D7EC600F26}" type="presParOf" srcId="{B4442718-0FFF-4F01-AD68-E6B5B09A6C51}" destId="{C1AA21F8-9BCE-4004-B474-5593C930F9D6}" srcOrd="1" destOrd="0" presId="urn:microsoft.com/office/officeart/2005/8/layout/hierarchy3"/>
    <dgm:cxn modelId="{8F0AD05D-556D-4D89-B9CE-3BDF43FC2BF1}" type="presParOf" srcId="{B4442718-0FFF-4F01-AD68-E6B5B09A6C51}" destId="{3149C5D7-99E5-46E9-B233-CD0DAC6CBE91}" srcOrd="2" destOrd="0" presId="urn:microsoft.com/office/officeart/2005/8/layout/hierarchy3"/>
    <dgm:cxn modelId="{F4A1051F-926F-4720-AE8B-89DF23108ED0}" type="presParOf" srcId="{B4442718-0FFF-4F01-AD68-E6B5B09A6C51}" destId="{306F66A7-22ED-4939-A057-175BC3B5397E}" srcOrd="3" destOrd="0" presId="urn:microsoft.com/office/officeart/2005/8/layout/hierarchy3"/>
    <dgm:cxn modelId="{EE637085-0772-42CE-9720-EE2468410EE9}" type="presParOf" srcId="{B4442718-0FFF-4F01-AD68-E6B5B09A6C51}" destId="{422238B6-C844-4E04-BA7F-A213CCAAEC1B}" srcOrd="4" destOrd="0" presId="urn:microsoft.com/office/officeart/2005/8/layout/hierarchy3"/>
    <dgm:cxn modelId="{68FAFA12-2D05-427C-A09D-D7FBF02B5659}" type="presParOf" srcId="{B4442718-0FFF-4F01-AD68-E6B5B09A6C51}" destId="{90AF16D1-B710-4BCD-8FFB-8376F7EA7496}" srcOrd="5" destOrd="0" presId="urn:microsoft.com/office/officeart/2005/8/layout/hierarchy3"/>
    <dgm:cxn modelId="{F02FB072-C272-41E9-AC80-65ED48458564}" type="presParOf" srcId="{B4442718-0FFF-4F01-AD68-E6B5B09A6C51}" destId="{EB2D2C4B-535F-4B17-8BB4-5642233B51B8}" srcOrd="6" destOrd="0" presId="urn:microsoft.com/office/officeart/2005/8/layout/hierarchy3"/>
    <dgm:cxn modelId="{860B36AE-7572-43FB-B008-AC6AAE6E47D1}" type="presParOf" srcId="{B4442718-0FFF-4F01-AD68-E6B5B09A6C51}" destId="{B8F5D49D-9D38-4E1B-8521-30DF2A35F029}" srcOrd="7" destOrd="0" presId="urn:microsoft.com/office/officeart/2005/8/layout/hierarchy3"/>
    <dgm:cxn modelId="{7DF3EEFC-135E-45EB-98C2-6FC8E469A6D9}" type="presParOf" srcId="{0BF1042B-4F03-4506-9DA7-BC7772063EF9}" destId="{6B39A4DA-3C8E-453B-B15F-309B2DD8450D}" srcOrd="1" destOrd="0" presId="urn:microsoft.com/office/officeart/2005/8/layout/hierarchy3"/>
    <dgm:cxn modelId="{8068C4ED-A4BA-49D5-845F-5DA5474AEA54}" type="presParOf" srcId="{6B39A4DA-3C8E-453B-B15F-309B2DD8450D}" destId="{50364E90-3E68-495C-ACAE-6F7017BBA0F8}" srcOrd="0" destOrd="0" presId="urn:microsoft.com/office/officeart/2005/8/layout/hierarchy3"/>
    <dgm:cxn modelId="{ED3EEB8A-0FB4-40EF-9525-F1857FFABF44}" type="presParOf" srcId="{50364E90-3E68-495C-ACAE-6F7017BBA0F8}" destId="{12B9C245-98D3-44F6-A282-067C192C9AE4}" srcOrd="0" destOrd="0" presId="urn:microsoft.com/office/officeart/2005/8/layout/hierarchy3"/>
    <dgm:cxn modelId="{A98072C9-DDBD-420A-B568-C1604DAA4695}" type="presParOf" srcId="{50364E90-3E68-495C-ACAE-6F7017BBA0F8}" destId="{8105357E-0766-421A-8155-ACE4C50EB893}" srcOrd="1" destOrd="0" presId="urn:microsoft.com/office/officeart/2005/8/layout/hierarchy3"/>
    <dgm:cxn modelId="{EBD95CE0-A2F4-456E-A17E-C9036F6A745A}" type="presParOf" srcId="{6B39A4DA-3C8E-453B-B15F-309B2DD8450D}" destId="{DD657F7C-F62B-4535-9C77-5342259A5299}" srcOrd="1" destOrd="0" presId="urn:microsoft.com/office/officeart/2005/8/layout/hierarchy3"/>
    <dgm:cxn modelId="{B4C271B9-7F88-40FA-A1DB-2C8C2A6C2466}" type="presParOf" srcId="{DD657F7C-F62B-4535-9C77-5342259A5299}" destId="{CE6871AC-AC89-4701-A64D-C0A23DF14C17}" srcOrd="0" destOrd="0" presId="urn:microsoft.com/office/officeart/2005/8/layout/hierarchy3"/>
    <dgm:cxn modelId="{F219FB26-C2F9-4A33-952F-87516C2EC20A}" type="presParOf" srcId="{DD657F7C-F62B-4535-9C77-5342259A5299}" destId="{1A14EFD8-D31C-487C-A32C-383B7447E335}" srcOrd="1" destOrd="0" presId="urn:microsoft.com/office/officeart/2005/8/layout/hierarchy3"/>
    <dgm:cxn modelId="{B2BEBD33-8981-4355-AAA2-131D32262261}" type="presParOf" srcId="{DD657F7C-F62B-4535-9C77-5342259A5299}" destId="{CECA35B4-54E9-4568-8922-80FF76A797B6}" srcOrd="2" destOrd="0" presId="urn:microsoft.com/office/officeart/2005/8/layout/hierarchy3"/>
    <dgm:cxn modelId="{3A8E0D17-934E-4BDE-BA65-04BAC219D92C}" type="presParOf" srcId="{DD657F7C-F62B-4535-9C77-5342259A5299}" destId="{7EE29055-8706-437B-9EE3-01600F6E56C3}" srcOrd="3" destOrd="0" presId="urn:microsoft.com/office/officeart/2005/8/layout/hierarchy3"/>
    <dgm:cxn modelId="{EBEE4098-15C6-492C-BCF5-B4C5DB9449F4}" type="presParOf" srcId="{DD657F7C-F62B-4535-9C77-5342259A5299}" destId="{06866DE5-A18A-4D41-A632-52AA0939AAB4}" srcOrd="4" destOrd="0" presId="urn:microsoft.com/office/officeart/2005/8/layout/hierarchy3"/>
    <dgm:cxn modelId="{B4810954-6656-4086-B628-9288C38903B3}" type="presParOf" srcId="{DD657F7C-F62B-4535-9C77-5342259A5299}" destId="{E0797D12-CE43-4D2F-8BB9-EA75BCE16195}" srcOrd="5" destOrd="0" presId="urn:microsoft.com/office/officeart/2005/8/layout/hierarchy3"/>
    <dgm:cxn modelId="{C3198545-BCC3-4AAC-A279-7D9CF6624F76}" type="presParOf" srcId="{DD657F7C-F62B-4535-9C77-5342259A5299}" destId="{E2421803-CEE2-49F2-B140-7DDCFB3DEEE4}" srcOrd="6" destOrd="0" presId="urn:microsoft.com/office/officeart/2005/8/layout/hierarchy3"/>
    <dgm:cxn modelId="{EC18BC8B-75A0-4F49-B587-57C857C072F1}" type="presParOf" srcId="{DD657F7C-F62B-4535-9C77-5342259A5299}" destId="{739EFD24-D5DF-48CE-8B6B-D624AA55A5D0}"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2808EE-E89B-4E17-9884-5E558DAAE606}" type="doc">
      <dgm:prSet loTypeId="urn:microsoft.com/office/officeart/2005/8/layout/cycle4" loCatId="matrix" qsTypeId="urn:microsoft.com/office/officeart/2005/8/quickstyle/simple1" qsCatId="simple" csTypeId="urn:microsoft.com/office/officeart/2005/8/colors/accent5_1" csCatId="accent5" phldr="1"/>
      <dgm:spPr/>
      <dgm:t>
        <a:bodyPr/>
        <a:lstStyle/>
        <a:p>
          <a:endParaRPr lang="es-EC"/>
        </a:p>
      </dgm:t>
    </dgm:pt>
    <dgm:pt modelId="{C9D4FE1F-0A1F-40E2-B219-54859B54B905}">
      <dgm:prSet phldrT="[Texto]"/>
      <dgm:spPr/>
      <dgm:t>
        <a:bodyPr/>
        <a:lstStyle/>
        <a:p>
          <a:r>
            <a:rPr lang="es-EC" dirty="0"/>
            <a:t>Definición de roles dentro de un equipo de investigación</a:t>
          </a:r>
        </a:p>
      </dgm:t>
    </dgm:pt>
    <dgm:pt modelId="{F37722F6-D1BD-4512-A3D1-896BB479A87C}" type="parTrans" cxnId="{9C47DD61-DFB2-4F5F-B5C9-6AC3785D4E32}">
      <dgm:prSet/>
      <dgm:spPr/>
      <dgm:t>
        <a:bodyPr/>
        <a:lstStyle/>
        <a:p>
          <a:endParaRPr lang="es-EC"/>
        </a:p>
      </dgm:t>
    </dgm:pt>
    <dgm:pt modelId="{7E066820-D690-40EA-B6C7-14EBDFFAB2E2}" type="sibTrans" cxnId="{9C47DD61-DFB2-4F5F-B5C9-6AC3785D4E32}">
      <dgm:prSet/>
      <dgm:spPr/>
      <dgm:t>
        <a:bodyPr/>
        <a:lstStyle/>
        <a:p>
          <a:endParaRPr lang="es-EC"/>
        </a:p>
      </dgm:t>
    </dgm:pt>
    <dgm:pt modelId="{097E7CA3-4AEB-4072-87B5-747283C16652}">
      <dgm:prSet phldrT="[Texto]"/>
      <dgm:spPr/>
      <dgm:t>
        <a:bodyPr/>
        <a:lstStyle/>
        <a:p>
          <a:r>
            <a:rPr lang="es-EC" dirty="0"/>
            <a:t>Gestión de datos, metadatos y resultados</a:t>
          </a:r>
        </a:p>
      </dgm:t>
    </dgm:pt>
    <dgm:pt modelId="{7B7315F1-FC32-4628-99AC-FAEE88A6955C}" type="parTrans" cxnId="{0958168F-B6D1-440A-A8CB-369D8A12AAE1}">
      <dgm:prSet/>
      <dgm:spPr/>
      <dgm:t>
        <a:bodyPr/>
        <a:lstStyle/>
        <a:p>
          <a:endParaRPr lang="es-EC"/>
        </a:p>
      </dgm:t>
    </dgm:pt>
    <dgm:pt modelId="{4B1CBCF8-9F8E-438D-A45A-566633A1F6EC}" type="sibTrans" cxnId="{0958168F-B6D1-440A-A8CB-369D8A12AAE1}">
      <dgm:prSet/>
      <dgm:spPr/>
      <dgm:t>
        <a:bodyPr/>
        <a:lstStyle/>
        <a:p>
          <a:endParaRPr lang="es-EC"/>
        </a:p>
      </dgm:t>
    </dgm:pt>
    <dgm:pt modelId="{147CE71D-765C-4246-A096-8A0B26B0C870}">
      <dgm:prSet phldrT="[Texto]"/>
      <dgm:spPr/>
      <dgm:t>
        <a:bodyPr/>
        <a:lstStyle/>
        <a:p>
          <a:r>
            <a:rPr lang="es-EC" dirty="0"/>
            <a:t>Investigación discusión y versionamiento</a:t>
          </a:r>
        </a:p>
      </dgm:t>
    </dgm:pt>
    <dgm:pt modelId="{6A0DC9C0-D2DA-4B64-8350-FF75C27C5D0E}" type="parTrans" cxnId="{807579CA-641D-44A1-8481-462FD1C5FE7B}">
      <dgm:prSet/>
      <dgm:spPr/>
      <dgm:t>
        <a:bodyPr/>
        <a:lstStyle/>
        <a:p>
          <a:endParaRPr lang="es-EC"/>
        </a:p>
      </dgm:t>
    </dgm:pt>
    <dgm:pt modelId="{D3F9996D-2EB8-4E27-A645-83EEC2494FC2}" type="sibTrans" cxnId="{807579CA-641D-44A1-8481-462FD1C5FE7B}">
      <dgm:prSet/>
      <dgm:spPr/>
      <dgm:t>
        <a:bodyPr/>
        <a:lstStyle/>
        <a:p>
          <a:endParaRPr lang="es-EC"/>
        </a:p>
      </dgm:t>
    </dgm:pt>
    <dgm:pt modelId="{0E1A3C15-58EA-4AC5-BCE1-E16BB3AF4BCA}">
      <dgm:prSet phldrT="[Texto]"/>
      <dgm:spPr/>
      <dgm:t>
        <a:bodyPr/>
        <a:lstStyle/>
        <a:p>
          <a:r>
            <a:rPr lang="es-EC" dirty="0"/>
            <a:t>Uso de tecnologías y herramientas</a:t>
          </a:r>
        </a:p>
      </dgm:t>
    </dgm:pt>
    <dgm:pt modelId="{6F90D666-6178-4340-9549-7165FB3E7410}" type="parTrans" cxnId="{ED51357B-FCA2-48DD-B612-0566675B37C2}">
      <dgm:prSet/>
      <dgm:spPr/>
      <dgm:t>
        <a:bodyPr/>
        <a:lstStyle/>
        <a:p>
          <a:endParaRPr lang="es-EC"/>
        </a:p>
      </dgm:t>
    </dgm:pt>
    <dgm:pt modelId="{C85539B1-86F2-40E5-9E1B-0C1D39C50890}" type="sibTrans" cxnId="{ED51357B-FCA2-48DD-B612-0566675B37C2}">
      <dgm:prSet/>
      <dgm:spPr/>
      <dgm:t>
        <a:bodyPr/>
        <a:lstStyle/>
        <a:p>
          <a:endParaRPr lang="es-EC"/>
        </a:p>
      </dgm:t>
    </dgm:pt>
    <dgm:pt modelId="{0FC8AC39-72F4-4D15-846B-3AA55574CDBF}" type="pres">
      <dgm:prSet presAssocID="{9D2808EE-E89B-4E17-9884-5E558DAAE606}" presName="cycleMatrixDiagram" presStyleCnt="0">
        <dgm:presLayoutVars>
          <dgm:chMax val="1"/>
          <dgm:dir/>
          <dgm:animLvl val="lvl"/>
          <dgm:resizeHandles val="exact"/>
        </dgm:presLayoutVars>
      </dgm:prSet>
      <dgm:spPr/>
    </dgm:pt>
    <dgm:pt modelId="{E27C126A-FCD1-44DA-8998-49B1806B573C}" type="pres">
      <dgm:prSet presAssocID="{9D2808EE-E89B-4E17-9884-5E558DAAE606}" presName="children" presStyleCnt="0"/>
      <dgm:spPr/>
    </dgm:pt>
    <dgm:pt modelId="{E3E0E9C2-88F3-483E-99D1-C49B33090ABF}" type="pres">
      <dgm:prSet presAssocID="{9D2808EE-E89B-4E17-9884-5E558DAAE606}" presName="childPlaceholder" presStyleCnt="0"/>
      <dgm:spPr/>
    </dgm:pt>
    <dgm:pt modelId="{0D22B80C-AC82-4572-BCA1-BBF14649ABEE}" type="pres">
      <dgm:prSet presAssocID="{9D2808EE-E89B-4E17-9884-5E558DAAE606}" presName="circle" presStyleCnt="0"/>
      <dgm:spPr/>
    </dgm:pt>
    <dgm:pt modelId="{BA1670BB-9852-4F03-AD91-97A4D3AD078C}" type="pres">
      <dgm:prSet presAssocID="{9D2808EE-E89B-4E17-9884-5E558DAAE606}" presName="quadrant1" presStyleLbl="node1" presStyleIdx="0" presStyleCnt="4">
        <dgm:presLayoutVars>
          <dgm:chMax val="1"/>
          <dgm:bulletEnabled val="1"/>
        </dgm:presLayoutVars>
      </dgm:prSet>
      <dgm:spPr/>
    </dgm:pt>
    <dgm:pt modelId="{5D70EAC8-ED69-419F-9DF7-8CB4FBFFCBB7}" type="pres">
      <dgm:prSet presAssocID="{9D2808EE-E89B-4E17-9884-5E558DAAE606}" presName="quadrant2" presStyleLbl="node1" presStyleIdx="1" presStyleCnt="4">
        <dgm:presLayoutVars>
          <dgm:chMax val="1"/>
          <dgm:bulletEnabled val="1"/>
        </dgm:presLayoutVars>
      </dgm:prSet>
      <dgm:spPr/>
    </dgm:pt>
    <dgm:pt modelId="{3E18A95F-B303-4B4A-B107-30C7AAAD5612}" type="pres">
      <dgm:prSet presAssocID="{9D2808EE-E89B-4E17-9884-5E558DAAE606}" presName="quadrant3" presStyleLbl="node1" presStyleIdx="2" presStyleCnt="4">
        <dgm:presLayoutVars>
          <dgm:chMax val="1"/>
          <dgm:bulletEnabled val="1"/>
        </dgm:presLayoutVars>
      </dgm:prSet>
      <dgm:spPr/>
    </dgm:pt>
    <dgm:pt modelId="{982C121E-E9AC-429E-AB38-1059EDBD64FC}" type="pres">
      <dgm:prSet presAssocID="{9D2808EE-E89B-4E17-9884-5E558DAAE606}" presName="quadrant4" presStyleLbl="node1" presStyleIdx="3" presStyleCnt="4">
        <dgm:presLayoutVars>
          <dgm:chMax val="1"/>
          <dgm:bulletEnabled val="1"/>
        </dgm:presLayoutVars>
      </dgm:prSet>
      <dgm:spPr/>
    </dgm:pt>
    <dgm:pt modelId="{47AE056E-346E-4EB3-A955-ED9E5EBC79AC}" type="pres">
      <dgm:prSet presAssocID="{9D2808EE-E89B-4E17-9884-5E558DAAE606}" presName="quadrantPlaceholder" presStyleCnt="0"/>
      <dgm:spPr/>
    </dgm:pt>
    <dgm:pt modelId="{F13702B2-8180-4FD9-B85B-8D7C37406608}" type="pres">
      <dgm:prSet presAssocID="{9D2808EE-E89B-4E17-9884-5E558DAAE606}" presName="center1" presStyleLbl="fgShp" presStyleIdx="0" presStyleCnt="2"/>
      <dgm:spPr/>
    </dgm:pt>
    <dgm:pt modelId="{BBDD0FDB-5869-483B-A9F9-9860704E2DAA}" type="pres">
      <dgm:prSet presAssocID="{9D2808EE-E89B-4E17-9884-5E558DAAE606}" presName="center2" presStyleLbl="fgShp" presStyleIdx="1" presStyleCnt="2"/>
      <dgm:spPr/>
    </dgm:pt>
  </dgm:ptLst>
  <dgm:cxnLst>
    <dgm:cxn modelId="{92DB2903-ED6F-4E0F-A67A-95D3FFE38403}" type="presOf" srcId="{147CE71D-765C-4246-A096-8A0B26B0C870}" destId="{3E18A95F-B303-4B4A-B107-30C7AAAD5612}" srcOrd="0" destOrd="0" presId="urn:microsoft.com/office/officeart/2005/8/layout/cycle4"/>
    <dgm:cxn modelId="{C4C9690B-5207-49C1-91C6-F4E9EBDC5CEA}" type="presOf" srcId="{C9D4FE1F-0A1F-40E2-B219-54859B54B905}" destId="{BA1670BB-9852-4F03-AD91-97A4D3AD078C}" srcOrd="0" destOrd="0" presId="urn:microsoft.com/office/officeart/2005/8/layout/cycle4"/>
    <dgm:cxn modelId="{53BF390E-DD48-46A9-9513-ACADD240FF1A}" type="presOf" srcId="{0E1A3C15-58EA-4AC5-BCE1-E16BB3AF4BCA}" destId="{982C121E-E9AC-429E-AB38-1059EDBD64FC}" srcOrd="0" destOrd="0" presId="urn:microsoft.com/office/officeart/2005/8/layout/cycle4"/>
    <dgm:cxn modelId="{9C47DD61-DFB2-4F5F-B5C9-6AC3785D4E32}" srcId="{9D2808EE-E89B-4E17-9884-5E558DAAE606}" destId="{C9D4FE1F-0A1F-40E2-B219-54859B54B905}" srcOrd="0" destOrd="0" parTransId="{F37722F6-D1BD-4512-A3D1-896BB479A87C}" sibTransId="{7E066820-D690-40EA-B6C7-14EBDFFAB2E2}"/>
    <dgm:cxn modelId="{56C60C73-6A04-463E-AD58-87D5E906F581}" type="presOf" srcId="{097E7CA3-4AEB-4072-87B5-747283C16652}" destId="{5D70EAC8-ED69-419F-9DF7-8CB4FBFFCBB7}" srcOrd="0" destOrd="0" presId="urn:microsoft.com/office/officeart/2005/8/layout/cycle4"/>
    <dgm:cxn modelId="{ED51357B-FCA2-48DD-B612-0566675B37C2}" srcId="{9D2808EE-E89B-4E17-9884-5E558DAAE606}" destId="{0E1A3C15-58EA-4AC5-BCE1-E16BB3AF4BCA}" srcOrd="3" destOrd="0" parTransId="{6F90D666-6178-4340-9549-7165FB3E7410}" sibTransId="{C85539B1-86F2-40E5-9E1B-0C1D39C50890}"/>
    <dgm:cxn modelId="{0958168F-B6D1-440A-A8CB-369D8A12AAE1}" srcId="{9D2808EE-E89B-4E17-9884-5E558DAAE606}" destId="{097E7CA3-4AEB-4072-87B5-747283C16652}" srcOrd="1" destOrd="0" parTransId="{7B7315F1-FC32-4628-99AC-FAEE88A6955C}" sibTransId="{4B1CBCF8-9F8E-438D-A45A-566633A1F6EC}"/>
    <dgm:cxn modelId="{807579CA-641D-44A1-8481-462FD1C5FE7B}" srcId="{9D2808EE-E89B-4E17-9884-5E558DAAE606}" destId="{147CE71D-765C-4246-A096-8A0B26B0C870}" srcOrd="2" destOrd="0" parTransId="{6A0DC9C0-D2DA-4B64-8350-FF75C27C5D0E}" sibTransId="{D3F9996D-2EB8-4E27-A645-83EEC2494FC2}"/>
    <dgm:cxn modelId="{ED5752D0-B929-4263-944B-8BE35674CEE4}" type="presOf" srcId="{9D2808EE-E89B-4E17-9884-5E558DAAE606}" destId="{0FC8AC39-72F4-4D15-846B-3AA55574CDBF}" srcOrd="0" destOrd="0" presId="urn:microsoft.com/office/officeart/2005/8/layout/cycle4"/>
    <dgm:cxn modelId="{638F9CD6-C6F9-417D-861E-266C94E0DBF6}" type="presParOf" srcId="{0FC8AC39-72F4-4D15-846B-3AA55574CDBF}" destId="{E27C126A-FCD1-44DA-8998-49B1806B573C}" srcOrd="0" destOrd="0" presId="urn:microsoft.com/office/officeart/2005/8/layout/cycle4"/>
    <dgm:cxn modelId="{D22F515D-A535-4CEF-8D6D-C46650A86B48}" type="presParOf" srcId="{E27C126A-FCD1-44DA-8998-49B1806B573C}" destId="{E3E0E9C2-88F3-483E-99D1-C49B33090ABF}" srcOrd="0" destOrd="0" presId="urn:microsoft.com/office/officeart/2005/8/layout/cycle4"/>
    <dgm:cxn modelId="{D1237FCD-252C-417C-BCC9-BB8F05B62FDA}" type="presParOf" srcId="{0FC8AC39-72F4-4D15-846B-3AA55574CDBF}" destId="{0D22B80C-AC82-4572-BCA1-BBF14649ABEE}" srcOrd="1" destOrd="0" presId="urn:microsoft.com/office/officeart/2005/8/layout/cycle4"/>
    <dgm:cxn modelId="{48D34BDF-63D0-4980-8B55-C8FCF8334C50}" type="presParOf" srcId="{0D22B80C-AC82-4572-BCA1-BBF14649ABEE}" destId="{BA1670BB-9852-4F03-AD91-97A4D3AD078C}" srcOrd="0" destOrd="0" presId="urn:microsoft.com/office/officeart/2005/8/layout/cycle4"/>
    <dgm:cxn modelId="{003B169A-E35D-4372-BFA1-AE9C5DB9129F}" type="presParOf" srcId="{0D22B80C-AC82-4572-BCA1-BBF14649ABEE}" destId="{5D70EAC8-ED69-419F-9DF7-8CB4FBFFCBB7}" srcOrd="1" destOrd="0" presId="urn:microsoft.com/office/officeart/2005/8/layout/cycle4"/>
    <dgm:cxn modelId="{334469E3-11EF-41FB-90A4-D62C55787684}" type="presParOf" srcId="{0D22B80C-AC82-4572-BCA1-BBF14649ABEE}" destId="{3E18A95F-B303-4B4A-B107-30C7AAAD5612}" srcOrd="2" destOrd="0" presId="urn:microsoft.com/office/officeart/2005/8/layout/cycle4"/>
    <dgm:cxn modelId="{F89960F1-2E36-415F-AE36-AC70AF859365}" type="presParOf" srcId="{0D22B80C-AC82-4572-BCA1-BBF14649ABEE}" destId="{982C121E-E9AC-429E-AB38-1059EDBD64FC}" srcOrd="3" destOrd="0" presId="urn:microsoft.com/office/officeart/2005/8/layout/cycle4"/>
    <dgm:cxn modelId="{D27C628D-98D6-4DA0-A060-68D1DE26F7E3}" type="presParOf" srcId="{0D22B80C-AC82-4572-BCA1-BBF14649ABEE}" destId="{47AE056E-346E-4EB3-A955-ED9E5EBC79AC}" srcOrd="4" destOrd="0" presId="urn:microsoft.com/office/officeart/2005/8/layout/cycle4"/>
    <dgm:cxn modelId="{CF83F98B-8185-4AF5-AA9B-92F350010347}" type="presParOf" srcId="{0FC8AC39-72F4-4D15-846B-3AA55574CDBF}" destId="{F13702B2-8180-4FD9-B85B-8D7C37406608}" srcOrd="2" destOrd="0" presId="urn:microsoft.com/office/officeart/2005/8/layout/cycle4"/>
    <dgm:cxn modelId="{3149515C-C4D6-4B36-8A88-13CC40CDAC39}" type="presParOf" srcId="{0FC8AC39-72F4-4D15-846B-3AA55574CDBF}" destId="{BBDD0FDB-5869-483B-A9F9-9860704E2DAA}" srcOrd="3" destOrd="0" presId="urn:microsoft.com/office/officeart/2005/8/layout/cycle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9FA285-7AB1-4395-96AE-1843006626C1}"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s-EC"/>
        </a:p>
      </dgm:t>
    </dgm:pt>
    <dgm:pt modelId="{B1D5B608-A1DF-4723-B8BD-A3396F507FA9}">
      <dgm:prSet phldrT="[Texto]"/>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s-EC" dirty="0"/>
        </a:p>
      </dgm:t>
    </dgm:pt>
    <dgm:pt modelId="{742EBCD0-3BBB-4B3B-B36E-D104D6015257}" type="parTrans" cxnId="{026A16D1-9823-4C8C-9D4D-CEF4DBE1E554}">
      <dgm:prSet/>
      <dgm:spPr/>
      <dgm:t>
        <a:bodyPr/>
        <a:lstStyle/>
        <a:p>
          <a:endParaRPr lang="es-EC"/>
        </a:p>
      </dgm:t>
    </dgm:pt>
    <dgm:pt modelId="{45A12CC5-72F1-4507-A54E-F2AE950B2C4F}" type="sibTrans" cxnId="{026A16D1-9823-4C8C-9D4D-CEF4DBE1E554}">
      <dgm:prSet/>
      <dgm:spPr/>
      <dgm:t>
        <a:bodyPr/>
        <a:lstStyle/>
        <a:p>
          <a:endParaRPr lang="es-EC"/>
        </a:p>
      </dgm:t>
    </dgm:pt>
    <dgm:pt modelId="{F602CAF5-0A6C-4808-AA33-9105D5806F4E}">
      <dgm:prSet phldrT="[Texto]"/>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t>
        <a:bodyPr/>
        <a:lstStyle/>
        <a:p>
          <a:r>
            <a:rPr lang="es-EC" dirty="0"/>
            <a:t> </a:t>
          </a:r>
        </a:p>
      </dgm:t>
    </dgm:pt>
    <dgm:pt modelId="{3388B97F-D69A-40DC-87B4-17D4A502D7D5}" type="parTrans" cxnId="{BE95C46F-33E3-449D-9582-8ED5FE9A9195}">
      <dgm:prSet/>
      <dgm:spPr/>
      <dgm:t>
        <a:bodyPr/>
        <a:lstStyle/>
        <a:p>
          <a:endParaRPr lang="es-EC"/>
        </a:p>
      </dgm:t>
    </dgm:pt>
    <dgm:pt modelId="{00921474-8416-4A10-A262-54DAFF210E25}" type="sibTrans" cxnId="{BE95C46F-33E3-449D-9582-8ED5FE9A9195}">
      <dgm:prSet/>
      <dgm:spPr/>
      <dgm:t>
        <a:bodyPr/>
        <a:lstStyle/>
        <a:p>
          <a:endParaRPr lang="es-EC"/>
        </a:p>
      </dgm:t>
    </dgm:pt>
    <dgm:pt modelId="{795134C1-6722-4D6F-936E-2AC93CEEFA8F}">
      <dgm:prSet phldrT="[Texto]"/>
      <dgm:spPr/>
      <dgm:t>
        <a:bodyPr/>
        <a:lstStyle/>
        <a:p>
          <a:r>
            <a:rPr lang="es-EC" dirty="0"/>
            <a:t> </a:t>
          </a:r>
        </a:p>
      </dgm:t>
    </dgm:pt>
    <dgm:pt modelId="{B540F17E-9852-4282-8E02-C69E2675CC00}" type="parTrans" cxnId="{BB190711-1A51-4CE1-911A-755FB0D96CEE}">
      <dgm:prSet/>
      <dgm:spPr/>
      <dgm:t>
        <a:bodyPr/>
        <a:lstStyle/>
        <a:p>
          <a:endParaRPr lang="es-EC"/>
        </a:p>
      </dgm:t>
    </dgm:pt>
    <dgm:pt modelId="{335D8BBC-E3EE-4440-A5EF-F96D59FD41F4}" type="sibTrans" cxnId="{BB190711-1A51-4CE1-911A-755FB0D96CEE}">
      <dgm:prSet/>
      <dgm:spPr/>
      <dgm:t>
        <a:bodyPr/>
        <a:lstStyle/>
        <a:p>
          <a:endParaRPr lang="es-EC"/>
        </a:p>
      </dgm:t>
    </dgm:pt>
    <dgm:pt modelId="{E549E7EE-D4E4-48CB-8155-B329673BB247}">
      <dgm:prSet phldrT="[Texto]"/>
      <dgm:spPr/>
      <dgm:t>
        <a:bodyPr/>
        <a:lstStyle/>
        <a:p>
          <a:endParaRPr lang="es-EC" dirty="0"/>
        </a:p>
      </dgm:t>
    </dgm:pt>
    <dgm:pt modelId="{73619196-5126-4810-8E26-7B7AC4CDED03}" type="parTrans" cxnId="{7C25EC44-A954-4D73-82B8-9ECA087A0C95}">
      <dgm:prSet/>
      <dgm:spPr/>
      <dgm:t>
        <a:bodyPr/>
        <a:lstStyle/>
        <a:p>
          <a:endParaRPr lang="es-EC"/>
        </a:p>
      </dgm:t>
    </dgm:pt>
    <dgm:pt modelId="{1CCB630F-4520-41CC-AAE4-EE6A6196AC99}" type="sibTrans" cxnId="{7C25EC44-A954-4D73-82B8-9ECA087A0C95}">
      <dgm:prSet/>
      <dgm:spPr/>
      <dgm:t>
        <a:bodyPr/>
        <a:lstStyle/>
        <a:p>
          <a:endParaRPr lang="es-EC"/>
        </a:p>
      </dgm:t>
    </dgm:pt>
    <dgm:pt modelId="{EA8282DA-848C-4222-8964-E0A72EE50EDB}" type="pres">
      <dgm:prSet presAssocID="{929FA285-7AB1-4395-96AE-1843006626C1}" presName="Name0" presStyleCnt="0">
        <dgm:presLayoutVars>
          <dgm:chMax val="4"/>
          <dgm:resizeHandles val="exact"/>
        </dgm:presLayoutVars>
      </dgm:prSet>
      <dgm:spPr/>
    </dgm:pt>
    <dgm:pt modelId="{9CF4C79D-DDD5-46C7-8A95-AC89E8172517}" type="pres">
      <dgm:prSet presAssocID="{929FA285-7AB1-4395-96AE-1843006626C1}" presName="ellipse" presStyleLbl="trBgShp" presStyleIdx="0" presStyleCnt="1"/>
      <dgm:spPr/>
    </dgm:pt>
    <dgm:pt modelId="{2FCA54FB-99AA-4675-B610-7997BCCB6401}" type="pres">
      <dgm:prSet presAssocID="{929FA285-7AB1-4395-96AE-1843006626C1}" presName="arrow1" presStyleLbl="fgShp" presStyleIdx="0" presStyleCnt="1"/>
      <dgm:spPr/>
    </dgm:pt>
    <dgm:pt modelId="{4D4508A4-C7E3-476C-8F72-605BAF7AD8FC}" type="pres">
      <dgm:prSet presAssocID="{929FA285-7AB1-4395-96AE-1843006626C1}" presName="rectangle" presStyleLbl="revTx" presStyleIdx="0" presStyleCnt="1">
        <dgm:presLayoutVars>
          <dgm:bulletEnabled val="1"/>
        </dgm:presLayoutVars>
      </dgm:prSet>
      <dgm:spPr/>
    </dgm:pt>
    <dgm:pt modelId="{46713F9F-FF6F-43B0-8320-6CF5106EC3D4}" type="pres">
      <dgm:prSet presAssocID="{F602CAF5-0A6C-4808-AA33-9105D5806F4E}" presName="item1" presStyleLbl="node1" presStyleIdx="0" presStyleCnt="3">
        <dgm:presLayoutVars>
          <dgm:bulletEnabled val="1"/>
        </dgm:presLayoutVars>
      </dgm:prSet>
      <dgm:spPr/>
    </dgm:pt>
    <dgm:pt modelId="{74CE00D6-1853-495B-9140-F584C8C278AA}" type="pres">
      <dgm:prSet presAssocID="{795134C1-6722-4D6F-936E-2AC93CEEFA8F}" presName="item2" presStyleLbl="node1" presStyleIdx="1" presStyleCnt="3">
        <dgm:presLayoutVars>
          <dgm:bulletEnabled val="1"/>
        </dgm:presLayoutVars>
      </dgm:prSet>
      <dgm:spPr/>
    </dgm:pt>
    <dgm:pt modelId="{12EF6F37-3658-45D7-9BD3-B0E1106E52E7}" type="pres">
      <dgm:prSet presAssocID="{E549E7EE-D4E4-48CB-8155-B329673BB247}" presName="item3" presStyleLbl="node1" presStyleIdx="2" presStyleCnt="3">
        <dgm:presLayoutVars>
          <dgm:bulletEnabled val="1"/>
        </dgm:presLayoutVars>
      </dgm:prSet>
      <dgm:spPr/>
    </dgm:pt>
    <dgm:pt modelId="{5A5228B0-C73E-4F56-BD85-50EDF9FC7578}" type="pres">
      <dgm:prSet presAssocID="{929FA285-7AB1-4395-96AE-1843006626C1}" presName="funnel" presStyleLbl="trAlignAcc1" presStyleIdx="0" presStyleCnt="1"/>
      <dgm:spPr/>
    </dgm:pt>
  </dgm:ptLst>
  <dgm:cxnLst>
    <dgm:cxn modelId="{BB190711-1A51-4CE1-911A-755FB0D96CEE}" srcId="{929FA285-7AB1-4395-96AE-1843006626C1}" destId="{795134C1-6722-4D6F-936E-2AC93CEEFA8F}" srcOrd="2" destOrd="0" parTransId="{B540F17E-9852-4282-8E02-C69E2675CC00}" sibTransId="{335D8BBC-E3EE-4440-A5EF-F96D59FD41F4}"/>
    <dgm:cxn modelId="{3146EE2A-F1D1-4FCB-9F83-7927829D8034}" type="presOf" srcId="{E549E7EE-D4E4-48CB-8155-B329673BB247}" destId="{4D4508A4-C7E3-476C-8F72-605BAF7AD8FC}" srcOrd="0" destOrd="0" presId="urn:microsoft.com/office/officeart/2005/8/layout/funnel1"/>
    <dgm:cxn modelId="{7C25EC44-A954-4D73-82B8-9ECA087A0C95}" srcId="{929FA285-7AB1-4395-96AE-1843006626C1}" destId="{E549E7EE-D4E4-48CB-8155-B329673BB247}" srcOrd="3" destOrd="0" parTransId="{73619196-5126-4810-8E26-7B7AC4CDED03}" sibTransId="{1CCB630F-4520-41CC-AAE4-EE6A6196AC99}"/>
    <dgm:cxn modelId="{BE95C46F-33E3-449D-9582-8ED5FE9A9195}" srcId="{929FA285-7AB1-4395-96AE-1843006626C1}" destId="{F602CAF5-0A6C-4808-AA33-9105D5806F4E}" srcOrd="1" destOrd="0" parTransId="{3388B97F-D69A-40DC-87B4-17D4A502D7D5}" sibTransId="{00921474-8416-4A10-A262-54DAFF210E25}"/>
    <dgm:cxn modelId="{C336185A-3D52-4799-9BA9-FF25167CDBCD}" type="presOf" srcId="{B1D5B608-A1DF-4723-B8BD-A3396F507FA9}" destId="{12EF6F37-3658-45D7-9BD3-B0E1106E52E7}" srcOrd="0" destOrd="0" presId="urn:microsoft.com/office/officeart/2005/8/layout/funnel1"/>
    <dgm:cxn modelId="{A3EE749B-3A9B-4519-963A-97A38B1576CF}" type="presOf" srcId="{F602CAF5-0A6C-4808-AA33-9105D5806F4E}" destId="{74CE00D6-1853-495B-9140-F584C8C278AA}" srcOrd="0" destOrd="0" presId="urn:microsoft.com/office/officeart/2005/8/layout/funnel1"/>
    <dgm:cxn modelId="{ADB9239F-FCD2-4536-B365-9900C2E0DDB9}" type="presOf" srcId="{795134C1-6722-4D6F-936E-2AC93CEEFA8F}" destId="{46713F9F-FF6F-43B0-8320-6CF5106EC3D4}" srcOrd="0" destOrd="0" presId="urn:microsoft.com/office/officeart/2005/8/layout/funnel1"/>
    <dgm:cxn modelId="{026A16D1-9823-4C8C-9D4D-CEF4DBE1E554}" srcId="{929FA285-7AB1-4395-96AE-1843006626C1}" destId="{B1D5B608-A1DF-4723-B8BD-A3396F507FA9}" srcOrd="0" destOrd="0" parTransId="{742EBCD0-3BBB-4B3B-B36E-D104D6015257}" sibTransId="{45A12CC5-72F1-4507-A54E-F2AE950B2C4F}"/>
    <dgm:cxn modelId="{3952AAF1-DAA6-4D86-9286-BE63946730DD}" type="presOf" srcId="{929FA285-7AB1-4395-96AE-1843006626C1}" destId="{EA8282DA-848C-4222-8964-E0A72EE50EDB}" srcOrd="0" destOrd="0" presId="urn:microsoft.com/office/officeart/2005/8/layout/funnel1"/>
    <dgm:cxn modelId="{555D66C2-0C22-42CC-A42F-0E1B3EB44730}" type="presParOf" srcId="{EA8282DA-848C-4222-8964-E0A72EE50EDB}" destId="{9CF4C79D-DDD5-46C7-8A95-AC89E8172517}" srcOrd="0" destOrd="0" presId="urn:microsoft.com/office/officeart/2005/8/layout/funnel1"/>
    <dgm:cxn modelId="{5D58CFB2-B948-4916-B4AA-038865258E52}" type="presParOf" srcId="{EA8282DA-848C-4222-8964-E0A72EE50EDB}" destId="{2FCA54FB-99AA-4675-B610-7997BCCB6401}" srcOrd="1" destOrd="0" presId="urn:microsoft.com/office/officeart/2005/8/layout/funnel1"/>
    <dgm:cxn modelId="{871AA400-DD7B-45A4-990C-652605CB291E}" type="presParOf" srcId="{EA8282DA-848C-4222-8964-E0A72EE50EDB}" destId="{4D4508A4-C7E3-476C-8F72-605BAF7AD8FC}" srcOrd="2" destOrd="0" presId="urn:microsoft.com/office/officeart/2005/8/layout/funnel1"/>
    <dgm:cxn modelId="{7A80EFC7-EF8D-434E-A027-56C22D1B5916}" type="presParOf" srcId="{EA8282DA-848C-4222-8964-E0A72EE50EDB}" destId="{46713F9F-FF6F-43B0-8320-6CF5106EC3D4}" srcOrd="3" destOrd="0" presId="urn:microsoft.com/office/officeart/2005/8/layout/funnel1"/>
    <dgm:cxn modelId="{7FDD657F-A51C-47A3-91D4-40A0BB5D9FB7}" type="presParOf" srcId="{EA8282DA-848C-4222-8964-E0A72EE50EDB}" destId="{74CE00D6-1853-495B-9140-F584C8C278AA}" srcOrd="4" destOrd="0" presId="urn:microsoft.com/office/officeart/2005/8/layout/funnel1"/>
    <dgm:cxn modelId="{AD8B56F0-279C-411F-8CEA-9E5B52B2BE1B}" type="presParOf" srcId="{EA8282DA-848C-4222-8964-E0A72EE50EDB}" destId="{12EF6F37-3658-45D7-9BD3-B0E1106E52E7}" srcOrd="5" destOrd="0" presId="urn:microsoft.com/office/officeart/2005/8/layout/funnel1"/>
    <dgm:cxn modelId="{6F336268-8748-4584-9C65-0617C2196A6E}" type="presParOf" srcId="{EA8282DA-848C-4222-8964-E0A72EE50EDB}" destId="{5A5228B0-C73E-4F56-BD85-50EDF9FC7578}"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3C8B9-D602-4529-9279-286428B8ED58}">
      <dsp:nvSpPr>
        <dsp:cNvPr id="0" name=""/>
        <dsp:cNvSpPr/>
      </dsp:nvSpPr>
      <dsp:spPr>
        <a:xfrm>
          <a:off x="1858221" y="782201"/>
          <a:ext cx="7213739" cy="3728016"/>
        </a:xfrm>
        <a:prstGeom prst="rect">
          <a:avLst/>
        </a:prstGeom>
        <a:solidFill>
          <a:schemeClr val="accent6">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E118B1A-1306-4F35-B0F4-8E7C288762B4}">
      <dsp:nvSpPr>
        <dsp:cNvPr id="0" name=""/>
        <dsp:cNvSpPr/>
      </dsp:nvSpPr>
      <dsp:spPr>
        <a:xfrm>
          <a:off x="2073804" y="1218197"/>
          <a:ext cx="3349828" cy="318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1244600">
            <a:lnSpc>
              <a:spcPct val="90000"/>
            </a:lnSpc>
            <a:spcBef>
              <a:spcPct val="0"/>
            </a:spcBef>
            <a:spcAft>
              <a:spcPct val="35000"/>
            </a:spcAft>
            <a:buNone/>
          </a:pPr>
          <a:r>
            <a:rPr lang="es-EC" sz="2800" b="1" kern="1200" dirty="0"/>
            <a:t>Ventajas</a:t>
          </a:r>
          <a:endParaRPr lang="es-EC" sz="2800" kern="1200" dirty="0"/>
        </a:p>
        <a:p>
          <a:pPr marL="228600" lvl="1" indent="-228600" algn="l" defTabSz="977900">
            <a:lnSpc>
              <a:spcPct val="90000"/>
            </a:lnSpc>
            <a:spcBef>
              <a:spcPct val="0"/>
            </a:spcBef>
            <a:spcAft>
              <a:spcPct val="15000"/>
            </a:spcAft>
            <a:buChar char="•"/>
          </a:pPr>
          <a:r>
            <a:rPr lang="es-EC" sz="2200" kern="1200" dirty="0"/>
            <a:t>Datos abiertos de bajo costo</a:t>
          </a:r>
        </a:p>
        <a:p>
          <a:pPr marL="228600" lvl="1" indent="-228600" algn="l" defTabSz="977900">
            <a:lnSpc>
              <a:spcPct val="90000"/>
            </a:lnSpc>
            <a:spcBef>
              <a:spcPct val="0"/>
            </a:spcBef>
            <a:spcAft>
              <a:spcPct val="15000"/>
            </a:spcAft>
            <a:buChar char="•"/>
          </a:pPr>
          <a:r>
            <a:rPr lang="es-EC" sz="2200" kern="1200" dirty="0"/>
            <a:t>Mayor cobertura</a:t>
          </a:r>
        </a:p>
        <a:p>
          <a:pPr marL="228600" lvl="1" indent="-228600" algn="l" defTabSz="977900">
            <a:lnSpc>
              <a:spcPct val="90000"/>
            </a:lnSpc>
            <a:spcBef>
              <a:spcPct val="0"/>
            </a:spcBef>
            <a:spcAft>
              <a:spcPct val="15000"/>
            </a:spcAft>
            <a:buChar char="•"/>
          </a:pPr>
          <a:r>
            <a:rPr lang="es-EC" sz="2200" kern="1200" dirty="0"/>
            <a:t>Reducción de errores de muestreo</a:t>
          </a:r>
        </a:p>
        <a:p>
          <a:pPr marL="228600" lvl="1" indent="-228600" algn="l" defTabSz="977900">
            <a:lnSpc>
              <a:spcPct val="90000"/>
            </a:lnSpc>
            <a:spcBef>
              <a:spcPct val="0"/>
            </a:spcBef>
            <a:spcAft>
              <a:spcPct val="15000"/>
            </a:spcAft>
            <a:buChar char="•"/>
          </a:pPr>
          <a:r>
            <a:rPr lang="es-EC" sz="2200" kern="1200" dirty="0"/>
            <a:t>Reducen la carga administrativa</a:t>
          </a:r>
        </a:p>
      </dsp:txBody>
      <dsp:txXfrm>
        <a:off x="2073804" y="1218197"/>
        <a:ext cx="3349828" cy="3189272"/>
      </dsp:txXfrm>
    </dsp:sp>
    <dsp:sp modelId="{F5674471-E1C7-4A20-8C25-DBA1F49CA52F}">
      <dsp:nvSpPr>
        <dsp:cNvPr id="0" name=""/>
        <dsp:cNvSpPr/>
      </dsp:nvSpPr>
      <dsp:spPr>
        <a:xfrm>
          <a:off x="5498257" y="1218197"/>
          <a:ext cx="3349828" cy="3189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1244600">
            <a:lnSpc>
              <a:spcPct val="90000"/>
            </a:lnSpc>
            <a:spcBef>
              <a:spcPct val="0"/>
            </a:spcBef>
            <a:spcAft>
              <a:spcPct val="35000"/>
            </a:spcAft>
            <a:buNone/>
          </a:pPr>
          <a:r>
            <a:rPr lang="es-EC" sz="2800" b="1" kern="1200" dirty="0"/>
            <a:t>Desventajas</a:t>
          </a:r>
        </a:p>
        <a:p>
          <a:pPr marL="228600" lvl="1" indent="-228600" algn="l" defTabSz="977900">
            <a:lnSpc>
              <a:spcPct val="90000"/>
            </a:lnSpc>
            <a:spcBef>
              <a:spcPct val="0"/>
            </a:spcBef>
            <a:spcAft>
              <a:spcPct val="15000"/>
            </a:spcAft>
            <a:buChar char="•"/>
          </a:pPr>
          <a:r>
            <a:rPr lang="es-EC" sz="2200" b="0" kern="1200" dirty="0"/>
            <a:t>Transformación a registros estadísticos previa</a:t>
          </a:r>
        </a:p>
        <a:p>
          <a:pPr marL="228600" lvl="1" indent="-228600" algn="l" defTabSz="977900">
            <a:lnSpc>
              <a:spcPct val="90000"/>
            </a:lnSpc>
            <a:spcBef>
              <a:spcPct val="0"/>
            </a:spcBef>
            <a:spcAft>
              <a:spcPct val="15000"/>
            </a:spcAft>
            <a:buChar char="•"/>
          </a:pPr>
          <a:r>
            <a:rPr lang="es-EC" sz="2200" b="0" kern="1200" dirty="0"/>
            <a:t>Requieren de conciliación y revisión de coherencia</a:t>
          </a:r>
        </a:p>
        <a:p>
          <a:pPr marL="228600" lvl="1" indent="-228600" algn="l" defTabSz="977900">
            <a:lnSpc>
              <a:spcPct val="90000"/>
            </a:lnSpc>
            <a:spcBef>
              <a:spcPct val="0"/>
            </a:spcBef>
            <a:spcAft>
              <a:spcPct val="15000"/>
            </a:spcAft>
            <a:buChar char="•"/>
          </a:pPr>
          <a:r>
            <a:rPr lang="es-EC" sz="2200" b="0" kern="1200" dirty="0"/>
            <a:t>Susceptibilidad </a:t>
          </a:r>
        </a:p>
        <a:p>
          <a:pPr marL="228600" lvl="1" indent="-228600" algn="l" defTabSz="977900">
            <a:lnSpc>
              <a:spcPct val="90000"/>
            </a:lnSpc>
            <a:spcBef>
              <a:spcPct val="0"/>
            </a:spcBef>
            <a:spcAft>
              <a:spcPct val="15000"/>
            </a:spcAft>
            <a:buChar char="•"/>
          </a:pPr>
          <a:r>
            <a:rPr lang="es-EC" sz="2200" b="0" kern="1200" dirty="0"/>
            <a:t>Temporalidad</a:t>
          </a:r>
        </a:p>
      </dsp:txBody>
      <dsp:txXfrm>
        <a:off x="5498257" y="1218197"/>
        <a:ext cx="3349828" cy="3189272"/>
      </dsp:txXfrm>
    </dsp:sp>
    <dsp:sp modelId="{E1021D46-5793-4BBE-B309-1633409E4E39}">
      <dsp:nvSpPr>
        <dsp:cNvPr id="0" name=""/>
        <dsp:cNvSpPr/>
      </dsp:nvSpPr>
      <dsp:spPr>
        <a:xfrm>
          <a:off x="1111972" y="36143"/>
          <a:ext cx="1409581" cy="1409581"/>
        </a:xfrm>
        <a:prstGeom prst="plus">
          <a:avLst>
            <a:gd name="adj" fmla="val 32810"/>
          </a:avLst>
        </a:prstGeom>
        <a:gradFill rotWithShape="0">
          <a:gsLst>
            <a:gs pos="0">
              <a:schemeClr val="accent6">
                <a:alpha val="90000"/>
                <a:hueOff val="0"/>
                <a:satOff val="0"/>
                <a:lumOff val="0"/>
                <a:alphaOff val="0"/>
                <a:tint val="100000"/>
                <a:shade val="100000"/>
                <a:satMod val="130000"/>
              </a:schemeClr>
            </a:gs>
            <a:gs pos="100000">
              <a:schemeClr val="accent6">
                <a:alpha val="90000"/>
                <a:hueOff val="0"/>
                <a:satOff val="0"/>
                <a:lumOff val="0"/>
                <a:alphaOff val="0"/>
                <a:tint val="50000"/>
                <a:shade val="100000"/>
                <a:satMod val="350000"/>
              </a:schemeClr>
            </a:gs>
          </a:gsLst>
          <a:lin ang="16200000" scaled="0"/>
        </a:gradFill>
        <a:ln w="9525" cap="flat" cmpd="sng" algn="ctr">
          <a:solidFill>
            <a:schemeClr val="accent6">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67D0369-C368-4569-A054-40082CD244AE}">
      <dsp:nvSpPr>
        <dsp:cNvPr id="0" name=""/>
        <dsp:cNvSpPr/>
      </dsp:nvSpPr>
      <dsp:spPr>
        <a:xfrm>
          <a:off x="8076962" y="543062"/>
          <a:ext cx="1326664" cy="454636"/>
        </a:xfrm>
        <a:prstGeom prst="rect">
          <a:avLst/>
        </a:prstGeom>
        <a:gradFill rotWithShape="0">
          <a:gsLst>
            <a:gs pos="0">
              <a:schemeClr val="accent6">
                <a:alpha val="90000"/>
                <a:hueOff val="0"/>
                <a:satOff val="0"/>
                <a:lumOff val="0"/>
                <a:alphaOff val="-40000"/>
                <a:tint val="100000"/>
                <a:shade val="100000"/>
                <a:satMod val="130000"/>
              </a:schemeClr>
            </a:gs>
            <a:gs pos="100000">
              <a:schemeClr val="accent6">
                <a:alpha val="90000"/>
                <a:hueOff val="0"/>
                <a:satOff val="0"/>
                <a:lumOff val="0"/>
                <a:alphaOff val="-40000"/>
                <a:tint val="50000"/>
                <a:shade val="100000"/>
                <a:satMod val="350000"/>
              </a:schemeClr>
            </a:gs>
          </a:gsLst>
          <a:lin ang="16200000" scaled="0"/>
        </a:gradFill>
        <a:ln w="9525" cap="flat" cmpd="sng" algn="ctr">
          <a:solidFill>
            <a:schemeClr val="accent6">
              <a:alpha val="90000"/>
              <a:hueOff val="0"/>
              <a:satOff val="0"/>
              <a:lumOff val="0"/>
              <a:alphaOff val="-4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9A3B346-FEE6-484C-AB0F-A21AD5894745}">
      <dsp:nvSpPr>
        <dsp:cNvPr id="0" name=""/>
        <dsp:cNvSpPr/>
      </dsp:nvSpPr>
      <dsp:spPr>
        <a:xfrm>
          <a:off x="5465091" y="1225017"/>
          <a:ext cx="829" cy="3046062"/>
        </a:xfrm>
        <a:prstGeom prst="line">
          <a:avLst/>
        </a:prstGeom>
        <a:noFill/>
        <a:ln w="9525" cap="flat" cmpd="sng" algn="ctr">
          <a:solidFill>
            <a:schemeClr val="accent6">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87C9D-2437-44BF-80CC-6ABF0628CEDB}">
      <dsp:nvSpPr>
        <dsp:cNvPr id="0" name=""/>
        <dsp:cNvSpPr/>
      </dsp:nvSpPr>
      <dsp:spPr>
        <a:xfrm>
          <a:off x="1088437" y="433"/>
          <a:ext cx="1277758" cy="63887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s-EC" sz="2100" kern="1200" dirty="0"/>
            <a:t>Objetivos</a:t>
          </a:r>
        </a:p>
      </dsp:txBody>
      <dsp:txXfrm>
        <a:off x="1107149" y="19145"/>
        <a:ext cx="1240334" cy="601455"/>
      </dsp:txXfrm>
    </dsp:sp>
    <dsp:sp modelId="{543BDA2C-4D54-44CE-9CAA-E9E0B7C4581E}">
      <dsp:nvSpPr>
        <dsp:cNvPr id="0" name=""/>
        <dsp:cNvSpPr/>
      </dsp:nvSpPr>
      <dsp:spPr>
        <a:xfrm>
          <a:off x="1216213" y="639312"/>
          <a:ext cx="127775" cy="479159"/>
        </a:xfrm>
        <a:custGeom>
          <a:avLst/>
          <a:gdLst/>
          <a:ahLst/>
          <a:cxnLst/>
          <a:rect l="0" t="0" r="0" b="0"/>
          <a:pathLst>
            <a:path>
              <a:moveTo>
                <a:pt x="0" y="0"/>
              </a:moveTo>
              <a:lnTo>
                <a:pt x="0" y="479159"/>
              </a:lnTo>
              <a:lnTo>
                <a:pt x="127775" y="47915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AA21F8-9BCE-4004-B474-5593C930F9D6}">
      <dsp:nvSpPr>
        <dsp:cNvPr id="0" name=""/>
        <dsp:cNvSpPr/>
      </dsp:nvSpPr>
      <dsp:spPr>
        <a:xfrm>
          <a:off x="1343989" y="799032"/>
          <a:ext cx="1022206" cy="6388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C" sz="1000" kern="1200" dirty="0"/>
            <a:t>Comprender el escenario económico</a:t>
          </a:r>
        </a:p>
      </dsp:txBody>
      <dsp:txXfrm>
        <a:off x="1362701" y="817744"/>
        <a:ext cx="984782" cy="601455"/>
      </dsp:txXfrm>
    </dsp:sp>
    <dsp:sp modelId="{3149C5D7-99E5-46E9-B233-CD0DAC6CBE91}">
      <dsp:nvSpPr>
        <dsp:cNvPr id="0" name=""/>
        <dsp:cNvSpPr/>
      </dsp:nvSpPr>
      <dsp:spPr>
        <a:xfrm>
          <a:off x="1216213" y="639312"/>
          <a:ext cx="127775" cy="1277758"/>
        </a:xfrm>
        <a:custGeom>
          <a:avLst/>
          <a:gdLst/>
          <a:ahLst/>
          <a:cxnLst/>
          <a:rect l="0" t="0" r="0" b="0"/>
          <a:pathLst>
            <a:path>
              <a:moveTo>
                <a:pt x="0" y="0"/>
              </a:moveTo>
              <a:lnTo>
                <a:pt x="0" y="1277758"/>
              </a:lnTo>
              <a:lnTo>
                <a:pt x="127775" y="1277758"/>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6F66A7-22ED-4939-A057-175BC3B5397E}">
      <dsp:nvSpPr>
        <dsp:cNvPr id="0" name=""/>
        <dsp:cNvSpPr/>
      </dsp:nvSpPr>
      <dsp:spPr>
        <a:xfrm>
          <a:off x="1343989" y="1597631"/>
          <a:ext cx="1022206" cy="6388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59215"/>
              <a:satOff val="5642"/>
              <a:lumOff val="-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C" sz="1000" kern="1200" dirty="0"/>
            <a:t>Análisis de viabilidad</a:t>
          </a:r>
        </a:p>
      </dsp:txBody>
      <dsp:txXfrm>
        <a:off x="1362701" y="1616343"/>
        <a:ext cx="984782" cy="601455"/>
      </dsp:txXfrm>
    </dsp:sp>
    <dsp:sp modelId="{422238B6-C844-4E04-BA7F-A213CCAAEC1B}">
      <dsp:nvSpPr>
        <dsp:cNvPr id="0" name=""/>
        <dsp:cNvSpPr/>
      </dsp:nvSpPr>
      <dsp:spPr>
        <a:xfrm>
          <a:off x="1216213" y="639312"/>
          <a:ext cx="127775" cy="2076357"/>
        </a:xfrm>
        <a:custGeom>
          <a:avLst/>
          <a:gdLst/>
          <a:ahLst/>
          <a:cxnLst/>
          <a:rect l="0" t="0" r="0" b="0"/>
          <a:pathLst>
            <a:path>
              <a:moveTo>
                <a:pt x="0" y="0"/>
              </a:moveTo>
              <a:lnTo>
                <a:pt x="0" y="2076357"/>
              </a:lnTo>
              <a:lnTo>
                <a:pt x="127775" y="207635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AF16D1-B710-4BCD-8FFB-8376F7EA7496}">
      <dsp:nvSpPr>
        <dsp:cNvPr id="0" name=""/>
        <dsp:cNvSpPr/>
      </dsp:nvSpPr>
      <dsp:spPr>
        <a:xfrm>
          <a:off x="1343989" y="2396230"/>
          <a:ext cx="1022206" cy="6388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18431"/>
              <a:satOff val="11284"/>
              <a:lumOff val="-4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C" sz="1000" kern="1200" dirty="0"/>
            <a:t>Difusión y democratización</a:t>
          </a:r>
        </a:p>
      </dsp:txBody>
      <dsp:txXfrm>
        <a:off x="1362701" y="2414942"/>
        <a:ext cx="984782" cy="601455"/>
      </dsp:txXfrm>
    </dsp:sp>
    <dsp:sp modelId="{EB2D2C4B-535F-4B17-8BB4-5642233B51B8}">
      <dsp:nvSpPr>
        <dsp:cNvPr id="0" name=""/>
        <dsp:cNvSpPr/>
      </dsp:nvSpPr>
      <dsp:spPr>
        <a:xfrm>
          <a:off x="1216213" y="639312"/>
          <a:ext cx="127775" cy="2874956"/>
        </a:xfrm>
        <a:custGeom>
          <a:avLst/>
          <a:gdLst/>
          <a:ahLst/>
          <a:cxnLst/>
          <a:rect l="0" t="0" r="0" b="0"/>
          <a:pathLst>
            <a:path>
              <a:moveTo>
                <a:pt x="0" y="0"/>
              </a:moveTo>
              <a:lnTo>
                <a:pt x="0" y="2874956"/>
              </a:lnTo>
              <a:lnTo>
                <a:pt x="127775" y="287495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F5D49D-9D38-4E1B-8521-30DF2A35F029}">
      <dsp:nvSpPr>
        <dsp:cNvPr id="0" name=""/>
        <dsp:cNvSpPr/>
      </dsp:nvSpPr>
      <dsp:spPr>
        <a:xfrm>
          <a:off x="1343989" y="3194829"/>
          <a:ext cx="1022206" cy="6388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77646"/>
              <a:satOff val="16926"/>
              <a:lumOff val="-7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C" sz="1000" kern="1200" dirty="0"/>
            <a:t>Diseño de políticas públicas (post)</a:t>
          </a:r>
        </a:p>
      </dsp:txBody>
      <dsp:txXfrm>
        <a:off x="1362701" y="3213541"/>
        <a:ext cx="984782" cy="601455"/>
      </dsp:txXfrm>
    </dsp:sp>
    <dsp:sp modelId="{12B9C245-98D3-44F6-A282-067C192C9AE4}">
      <dsp:nvSpPr>
        <dsp:cNvPr id="0" name=""/>
        <dsp:cNvSpPr/>
      </dsp:nvSpPr>
      <dsp:spPr>
        <a:xfrm>
          <a:off x="2685635" y="433"/>
          <a:ext cx="1277758" cy="638879"/>
        </a:xfrm>
        <a:prstGeom prst="roundRect">
          <a:avLst>
            <a:gd name="adj" fmla="val 10000"/>
          </a:avLst>
        </a:prstGeom>
        <a:solidFill>
          <a:schemeClr val="accent5">
            <a:hueOff val="414507"/>
            <a:satOff val="39495"/>
            <a:lumOff val="-1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s-EC" sz="2100" kern="1200" dirty="0"/>
            <a:t>Usuarios</a:t>
          </a:r>
        </a:p>
      </dsp:txBody>
      <dsp:txXfrm>
        <a:off x="2704347" y="19145"/>
        <a:ext cx="1240334" cy="601455"/>
      </dsp:txXfrm>
    </dsp:sp>
    <dsp:sp modelId="{CE6871AC-AC89-4701-A64D-C0A23DF14C17}">
      <dsp:nvSpPr>
        <dsp:cNvPr id="0" name=""/>
        <dsp:cNvSpPr/>
      </dsp:nvSpPr>
      <dsp:spPr>
        <a:xfrm>
          <a:off x="2813411" y="639312"/>
          <a:ext cx="127775" cy="479159"/>
        </a:xfrm>
        <a:custGeom>
          <a:avLst/>
          <a:gdLst/>
          <a:ahLst/>
          <a:cxnLst/>
          <a:rect l="0" t="0" r="0" b="0"/>
          <a:pathLst>
            <a:path>
              <a:moveTo>
                <a:pt x="0" y="0"/>
              </a:moveTo>
              <a:lnTo>
                <a:pt x="0" y="479159"/>
              </a:lnTo>
              <a:lnTo>
                <a:pt x="127775" y="47915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14EFD8-D31C-487C-A32C-383B7447E335}">
      <dsp:nvSpPr>
        <dsp:cNvPr id="0" name=""/>
        <dsp:cNvSpPr/>
      </dsp:nvSpPr>
      <dsp:spPr>
        <a:xfrm>
          <a:off x="2941187" y="799032"/>
          <a:ext cx="1022206" cy="6388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36861"/>
              <a:satOff val="22569"/>
              <a:lumOff val="-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C" sz="1000" kern="1200" dirty="0"/>
            <a:t>Principalmente la academia, sociedad civil</a:t>
          </a:r>
        </a:p>
      </dsp:txBody>
      <dsp:txXfrm>
        <a:off x="2959899" y="817744"/>
        <a:ext cx="984782" cy="601455"/>
      </dsp:txXfrm>
    </dsp:sp>
    <dsp:sp modelId="{CECA35B4-54E9-4568-8922-80FF76A797B6}">
      <dsp:nvSpPr>
        <dsp:cNvPr id="0" name=""/>
        <dsp:cNvSpPr/>
      </dsp:nvSpPr>
      <dsp:spPr>
        <a:xfrm>
          <a:off x="2813411" y="639312"/>
          <a:ext cx="127775" cy="1277758"/>
        </a:xfrm>
        <a:custGeom>
          <a:avLst/>
          <a:gdLst/>
          <a:ahLst/>
          <a:cxnLst/>
          <a:rect l="0" t="0" r="0" b="0"/>
          <a:pathLst>
            <a:path>
              <a:moveTo>
                <a:pt x="0" y="0"/>
              </a:moveTo>
              <a:lnTo>
                <a:pt x="0" y="1277758"/>
              </a:lnTo>
              <a:lnTo>
                <a:pt x="127775" y="1277758"/>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E29055-8706-437B-9EE3-01600F6E56C3}">
      <dsp:nvSpPr>
        <dsp:cNvPr id="0" name=""/>
        <dsp:cNvSpPr/>
      </dsp:nvSpPr>
      <dsp:spPr>
        <a:xfrm>
          <a:off x="2941187" y="1597631"/>
          <a:ext cx="1022206" cy="6388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96076"/>
              <a:satOff val="28211"/>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C" sz="1000" kern="1200" dirty="0"/>
            <a:t>Emprendedores</a:t>
          </a:r>
        </a:p>
      </dsp:txBody>
      <dsp:txXfrm>
        <a:off x="2959899" y="1616343"/>
        <a:ext cx="984782" cy="601455"/>
      </dsp:txXfrm>
    </dsp:sp>
    <dsp:sp modelId="{06866DE5-A18A-4D41-A632-52AA0939AAB4}">
      <dsp:nvSpPr>
        <dsp:cNvPr id="0" name=""/>
        <dsp:cNvSpPr/>
      </dsp:nvSpPr>
      <dsp:spPr>
        <a:xfrm>
          <a:off x="2813411" y="639312"/>
          <a:ext cx="127775" cy="2076357"/>
        </a:xfrm>
        <a:custGeom>
          <a:avLst/>
          <a:gdLst/>
          <a:ahLst/>
          <a:cxnLst/>
          <a:rect l="0" t="0" r="0" b="0"/>
          <a:pathLst>
            <a:path>
              <a:moveTo>
                <a:pt x="0" y="0"/>
              </a:moveTo>
              <a:lnTo>
                <a:pt x="0" y="2076357"/>
              </a:lnTo>
              <a:lnTo>
                <a:pt x="127775" y="207635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797D12-CE43-4D2F-8BB9-EA75BCE16195}">
      <dsp:nvSpPr>
        <dsp:cNvPr id="0" name=""/>
        <dsp:cNvSpPr/>
      </dsp:nvSpPr>
      <dsp:spPr>
        <a:xfrm>
          <a:off x="2941187" y="2396230"/>
          <a:ext cx="1022206" cy="6388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355292"/>
              <a:satOff val="33853"/>
              <a:lumOff val="-1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C" sz="1000" kern="1200" dirty="0"/>
            <a:t>Organismos</a:t>
          </a:r>
        </a:p>
      </dsp:txBody>
      <dsp:txXfrm>
        <a:off x="2959899" y="2414942"/>
        <a:ext cx="984782" cy="601455"/>
      </dsp:txXfrm>
    </dsp:sp>
    <dsp:sp modelId="{E2421803-CEE2-49F2-B140-7DDCFB3DEEE4}">
      <dsp:nvSpPr>
        <dsp:cNvPr id="0" name=""/>
        <dsp:cNvSpPr/>
      </dsp:nvSpPr>
      <dsp:spPr>
        <a:xfrm>
          <a:off x="2813411" y="639312"/>
          <a:ext cx="127775" cy="2874956"/>
        </a:xfrm>
        <a:custGeom>
          <a:avLst/>
          <a:gdLst/>
          <a:ahLst/>
          <a:cxnLst/>
          <a:rect l="0" t="0" r="0" b="0"/>
          <a:pathLst>
            <a:path>
              <a:moveTo>
                <a:pt x="0" y="0"/>
              </a:moveTo>
              <a:lnTo>
                <a:pt x="0" y="2874956"/>
              </a:lnTo>
              <a:lnTo>
                <a:pt x="127775" y="287495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EFD24-D5DF-48CE-8B6B-D624AA55A5D0}">
      <dsp:nvSpPr>
        <dsp:cNvPr id="0" name=""/>
        <dsp:cNvSpPr/>
      </dsp:nvSpPr>
      <dsp:spPr>
        <a:xfrm>
          <a:off x="2941187" y="3194829"/>
          <a:ext cx="1022206" cy="6388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14507"/>
              <a:satOff val="39495"/>
              <a:lumOff val="-16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s-EC" sz="1000" kern="1200" dirty="0"/>
            <a:t>Estado</a:t>
          </a:r>
        </a:p>
      </dsp:txBody>
      <dsp:txXfrm>
        <a:off x="2959899" y="3213541"/>
        <a:ext cx="984782" cy="6014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670BB-9852-4F03-AD91-97A4D3AD078C}">
      <dsp:nvSpPr>
        <dsp:cNvPr id="0" name=""/>
        <dsp:cNvSpPr/>
      </dsp:nvSpPr>
      <dsp:spPr>
        <a:xfrm>
          <a:off x="715718" y="193308"/>
          <a:ext cx="1468465" cy="1468465"/>
        </a:xfrm>
        <a:prstGeom prst="pieWedg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s-EC" sz="1000" kern="1200" dirty="0"/>
            <a:t>Definición de roles dentro de un equipo de investigación</a:t>
          </a:r>
        </a:p>
      </dsp:txBody>
      <dsp:txXfrm>
        <a:off x="1145821" y="623411"/>
        <a:ext cx="1038362" cy="1038362"/>
      </dsp:txXfrm>
    </dsp:sp>
    <dsp:sp modelId="{5D70EAC8-ED69-419F-9DF7-8CB4FBFFCBB7}">
      <dsp:nvSpPr>
        <dsp:cNvPr id="0" name=""/>
        <dsp:cNvSpPr/>
      </dsp:nvSpPr>
      <dsp:spPr>
        <a:xfrm rot="5400000">
          <a:off x="2252012" y="193308"/>
          <a:ext cx="1468465" cy="1468465"/>
        </a:xfrm>
        <a:prstGeom prst="pieWedg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s-EC" sz="1000" kern="1200" dirty="0"/>
            <a:t>Gestión de datos, metadatos y resultados</a:t>
          </a:r>
        </a:p>
      </dsp:txBody>
      <dsp:txXfrm rot="-5400000">
        <a:off x="2252012" y="623411"/>
        <a:ext cx="1038362" cy="1038362"/>
      </dsp:txXfrm>
    </dsp:sp>
    <dsp:sp modelId="{3E18A95F-B303-4B4A-B107-30C7AAAD5612}">
      <dsp:nvSpPr>
        <dsp:cNvPr id="0" name=""/>
        <dsp:cNvSpPr/>
      </dsp:nvSpPr>
      <dsp:spPr>
        <a:xfrm rot="10800000">
          <a:off x="2252012" y="1729601"/>
          <a:ext cx="1468465" cy="1468465"/>
        </a:xfrm>
        <a:prstGeom prst="pieWedg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s-EC" sz="1000" kern="1200" dirty="0"/>
            <a:t>Investigación discusión y versionamiento</a:t>
          </a:r>
        </a:p>
      </dsp:txBody>
      <dsp:txXfrm rot="10800000">
        <a:off x="2252012" y="1729601"/>
        <a:ext cx="1038362" cy="1038362"/>
      </dsp:txXfrm>
    </dsp:sp>
    <dsp:sp modelId="{982C121E-E9AC-429E-AB38-1059EDBD64FC}">
      <dsp:nvSpPr>
        <dsp:cNvPr id="0" name=""/>
        <dsp:cNvSpPr/>
      </dsp:nvSpPr>
      <dsp:spPr>
        <a:xfrm rot="16200000">
          <a:off x="715718" y="1729601"/>
          <a:ext cx="1468465" cy="1468465"/>
        </a:xfrm>
        <a:prstGeom prst="pieWedg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s-EC" sz="1000" kern="1200" dirty="0"/>
            <a:t>Uso de tecnologías y herramientas</a:t>
          </a:r>
        </a:p>
      </dsp:txBody>
      <dsp:txXfrm rot="5400000">
        <a:off x="1145821" y="1729601"/>
        <a:ext cx="1038362" cy="1038362"/>
      </dsp:txXfrm>
    </dsp:sp>
    <dsp:sp modelId="{F13702B2-8180-4FD9-B85B-8D7C37406608}">
      <dsp:nvSpPr>
        <dsp:cNvPr id="0" name=""/>
        <dsp:cNvSpPr/>
      </dsp:nvSpPr>
      <dsp:spPr>
        <a:xfrm>
          <a:off x="1964593" y="1390464"/>
          <a:ext cx="507010" cy="440878"/>
        </a:xfrm>
        <a:prstGeom prst="circularArrow">
          <a:avLst/>
        </a:prstGeom>
        <a:solidFill>
          <a:schemeClr val="accent5">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DD0FDB-5869-483B-A9F9-9860704E2DAA}">
      <dsp:nvSpPr>
        <dsp:cNvPr id="0" name=""/>
        <dsp:cNvSpPr/>
      </dsp:nvSpPr>
      <dsp:spPr>
        <a:xfrm rot="10800000">
          <a:off x="1964593" y="1560032"/>
          <a:ext cx="507010" cy="440878"/>
        </a:xfrm>
        <a:prstGeom prst="circularArrow">
          <a:avLst/>
        </a:prstGeom>
        <a:solidFill>
          <a:schemeClr val="accent5">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4C79D-DDD5-46C7-8A95-AC89E8172517}">
      <dsp:nvSpPr>
        <dsp:cNvPr id="0" name=""/>
        <dsp:cNvSpPr/>
      </dsp:nvSpPr>
      <dsp:spPr>
        <a:xfrm>
          <a:off x="1872826" y="220133"/>
          <a:ext cx="4368800" cy="151722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A54FB-99AA-4675-B610-7997BCCB6401}">
      <dsp:nvSpPr>
        <dsp:cNvPr id="0" name=""/>
        <dsp:cNvSpPr/>
      </dsp:nvSpPr>
      <dsp:spPr>
        <a:xfrm>
          <a:off x="3640666" y="3935306"/>
          <a:ext cx="846666" cy="541866"/>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4508A4-C7E3-476C-8F72-605BAF7AD8FC}">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endParaRPr lang="es-EC" sz="3700" kern="1200" dirty="0"/>
        </a:p>
      </dsp:txBody>
      <dsp:txXfrm>
        <a:off x="2031999" y="4368800"/>
        <a:ext cx="4064000" cy="1016000"/>
      </dsp:txXfrm>
    </dsp:sp>
    <dsp:sp modelId="{46713F9F-FF6F-43B0-8320-6CF5106EC3D4}">
      <dsp:nvSpPr>
        <dsp:cNvPr id="0" name=""/>
        <dsp:cNvSpPr/>
      </dsp:nvSpPr>
      <dsp:spPr>
        <a:xfrm>
          <a:off x="3461173" y="1854538"/>
          <a:ext cx="1524000" cy="15240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EC" sz="6500" kern="1200" dirty="0"/>
            <a:t> </a:t>
          </a:r>
        </a:p>
      </dsp:txBody>
      <dsp:txXfrm>
        <a:off x="3684358" y="2077723"/>
        <a:ext cx="1077630" cy="1077630"/>
      </dsp:txXfrm>
    </dsp:sp>
    <dsp:sp modelId="{74CE00D6-1853-495B-9140-F584C8C278AA}">
      <dsp:nvSpPr>
        <dsp:cNvPr id="0" name=""/>
        <dsp:cNvSpPr/>
      </dsp:nvSpPr>
      <dsp:spPr>
        <a:xfrm>
          <a:off x="2370666" y="711200"/>
          <a:ext cx="1524000" cy="1524000"/>
        </a:xfrm>
        <a:prstGeom prst="ellipse">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s-EC" sz="6500" kern="1200" dirty="0"/>
            <a:t> </a:t>
          </a:r>
        </a:p>
      </dsp:txBody>
      <dsp:txXfrm>
        <a:off x="2593851" y="934385"/>
        <a:ext cx="1077630" cy="1077630"/>
      </dsp:txXfrm>
    </dsp:sp>
    <dsp:sp modelId="{12EF6F37-3658-45D7-9BD3-B0E1106E52E7}">
      <dsp:nvSpPr>
        <dsp:cNvPr id="0" name=""/>
        <dsp:cNvSpPr/>
      </dsp:nvSpPr>
      <dsp:spPr>
        <a:xfrm>
          <a:off x="3928533" y="342730"/>
          <a:ext cx="1524000" cy="1524000"/>
        </a:xfrm>
        <a:prstGeom prst="ellipse">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s-EC" sz="6500" kern="1200" dirty="0"/>
        </a:p>
      </dsp:txBody>
      <dsp:txXfrm>
        <a:off x="4151718" y="565915"/>
        <a:ext cx="1077630" cy="1077630"/>
      </dsp:txXfrm>
    </dsp:sp>
    <dsp:sp modelId="{5A5228B0-C73E-4F56-BD85-50EDF9FC7578}">
      <dsp:nvSpPr>
        <dsp:cNvPr id="0" name=""/>
        <dsp:cNvSpPr/>
      </dsp:nvSpPr>
      <dsp:spPr>
        <a:xfrm>
          <a:off x="1693333" y="33866"/>
          <a:ext cx="4741333" cy="3793066"/>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4be92b205c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4be92b205c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14be92b205c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181529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4be92b205c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4be92b205c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14be92b205c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308655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C" dirty="0"/>
              <a:t>Aquí vamos a mostrar los documentos, app y scripts con los resultados con algunos errores: “¿Qué notaron de errores en los documentos mostrados?” Hacemos una lista con las cosas que iremos cambiando en tiempo real</a:t>
            </a:r>
          </a:p>
          <a:p>
            <a:pPr marL="0" lvl="0" indent="0" algn="l" rtl="0">
              <a:spcBef>
                <a:spcPts val="0"/>
              </a:spcBef>
              <a:spcAft>
                <a:spcPts val="0"/>
              </a:spcAft>
              <a:buNone/>
            </a:pPr>
            <a:r>
              <a:rPr lang="es-EC" dirty="0"/>
              <a:t>Compartir de esta manera los datos hace más fácil incluir a nuevos miembros a nuestro equipo de investigación</a:t>
            </a:r>
            <a:endParaRPr dirty="0"/>
          </a:p>
        </p:txBody>
      </p:sp>
      <p:sp>
        <p:nvSpPr>
          <p:cNvPr id="93" name="Google Shape;9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4be92b205c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4be92b205c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14be92b205c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dirty="0" err="1"/>
              <a:t>Suceptibiliad</a:t>
            </a:r>
            <a:r>
              <a:rPr lang="es-EC" dirty="0"/>
              <a:t> política</a:t>
            </a:r>
          </a:p>
          <a:p>
            <a:r>
              <a:rPr lang="es-EC" dirty="0"/>
              <a:t>Aunque las desventajas son mayores en número, los registros administrativos se han vuelto una poderosa herramienta para el seguimiento del avance que tiene el Ecuador en su camino de cumplir con los objetivos de desarrollo</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427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dirty="0" err="1"/>
              <a:t>Suceptibiliad</a:t>
            </a:r>
            <a:r>
              <a:rPr lang="es-EC" dirty="0"/>
              <a:t> política</a:t>
            </a:r>
          </a:p>
          <a:p>
            <a:r>
              <a:rPr lang="es-EC" dirty="0"/>
              <a:t>Ya que usa datos del SRI y de declaración (año </a:t>
            </a:r>
            <a:r>
              <a:rPr lang="es-EC" dirty="0" err="1"/>
              <a:t>caido</a:t>
            </a:r>
            <a:r>
              <a:rPr lang="es-EC" dirty="0"/>
              <a:t>)</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963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1739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4be92b205c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4be92b205c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14be92b205c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825058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4be92b205c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4be92b205c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14be92b205c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3594478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4be92b205c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4be92b205c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14be92b205c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1233241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
        <p:cNvGrpSpPr/>
        <p:nvPr/>
      </p:nvGrpSpPr>
      <p:grpSpPr>
        <a:xfrm>
          <a:off x="0" y="0"/>
          <a:ext cx="0" cy="0"/>
          <a:chOff x="0" y="0"/>
          <a:chExt cx="0" cy="0"/>
        </a:xfrm>
      </p:grpSpPr>
      <p:pic>
        <p:nvPicPr>
          <p:cNvPr id="16" name="Google Shape;16;p13"/>
          <p:cNvPicPr preferRelativeResize="0"/>
          <p:nvPr/>
        </p:nvPicPr>
        <p:blipFill rotWithShape="1">
          <a:blip r:embed="rId2">
            <a:alphaModFix/>
          </a:blip>
          <a:srcRect l="5641" t="10026" r="14670" b="6972"/>
          <a:stretch/>
        </p:blipFill>
        <p:spPr>
          <a:xfrm>
            <a:off x="986950" y="327399"/>
            <a:ext cx="10218076" cy="55656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0"/>
        <p:cNvGrpSpPr/>
        <p:nvPr/>
      </p:nvGrpSpPr>
      <p:grpSpPr>
        <a:xfrm>
          <a:off x="0" y="0"/>
          <a:ext cx="0" cy="0"/>
          <a:chOff x="0" y="0"/>
          <a:chExt cx="0" cy="0"/>
        </a:xfrm>
      </p:grpSpPr>
      <p:sp>
        <p:nvSpPr>
          <p:cNvPr id="71" name="Google Shape;7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2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7"/>
        <p:cNvGrpSpPr/>
        <p:nvPr/>
      </p:nvGrpSpPr>
      <p:grpSpPr>
        <a:xfrm>
          <a:off x="0" y="0"/>
          <a:ext cx="0" cy="0"/>
          <a:chOff x="0" y="0"/>
          <a:chExt cx="0" cy="0"/>
        </a:xfrm>
      </p:grpSpPr>
      <p:sp>
        <p:nvSpPr>
          <p:cNvPr id="18" name="Google Shape;1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
        <p:nvSpPr>
          <p:cNvPr id="19" name="Google Shape;19;p14"/>
          <p:cNvSpPr/>
          <p:nvPr/>
        </p:nvSpPr>
        <p:spPr>
          <a:xfrm rot="-5400000">
            <a:off x="830373" y="526744"/>
            <a:ext cx="3333600" cy="3499200"/>
          </a:xfrm>
          <a:prstGeom prst="downArrow">
            <a:avLst>
              <a:gd name="adj1" fmla="val 100000"/>
              <a:gd name="adj2" fmla="val 15788"/>
            </a:avLst>
          </a:prstGeom>
          <a:solidFill>
            <a:srgbClr val="1822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4"/>
          <p:cNvSpPr txBox="1"/>
          <p:nvPr/>
        </p:nvSpPr>
        <p:spPr>
          <a:xfrm>
            <a:off x="1101053" y="1020758"/>
            <a:ext cx="2628900" cy="25473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3600" b="1" i="0" u="none" strike="noStrike" cap="none">
                <a:solidFill>
                  <a:schemeClr val="lt1"/>
                </a:solidFill>
                <a:latin typeface="Lato"/>
                <a:ea typeface="Lato"/>
                <a:cs typeface="Lato"/>
                <a:sym typeface="Lato"/>
              </a:rPr>
              <a:t>TÍTULO</a:t>
            </a:r>
            <a:endParaRPr>
              <a:latin typeface="Lato"/>
              <a:ea typeface="Lato"/>
              <a:cs typeface="Lato"/>
              <a:sym typeface="Lato"/>
            </a:endParaRPr>
          </a:p>
        </p:txBody>
      </p:sp>
      <p:pic>
        <p:nvPicPr>
          <p:cNvPr id="21" name="Google Shape;21;p14" descr="Imagen que contiene Texto&#10;&#10;Descripción generada automáticamente"/>
          <p:cNvPicPr preferRelativeResize="0"/>
          <p:nvPr/>
        </p:nvPicPr>
        <p:blipFill rotWithShape="1">
          <a:blip r:embed="rId2">
            <a:alphaModFix/>
          </a:blip>
          <a:srcRect b="37632"/>
          <a:stretch/>
        </p:blipFill>
        <p:spPr>
          <a:xfrm>
            <a:off x="4509707" y="1096133"/>
            <a:ext cx="7354375" cy="2396550"/>
          </a:xfrm>
          <a:prstGeom prst="rect">
            <a:avLst/>
          </a:prstGeom>
          <a:noFill/>
          <a:ln>
            <a:noFill/>
          </a:ln>
        </p:spPr>
      </p:pic>
      <p:pic>
        <p:nvPicPr>
          <p:cNvPr id="22" name="Google Shape;22;p14"/>
          <p:cNvPicPr preferRelativeResize="0"/>
          <p:nvPr/>
        </p:nvPicPr>
        <p:blipFill rotWithShape="1">
          <a:blip r:embed="rId3">
            <a:alphaModFix/>
          </a:blip>
          <a:srcRect/>
          <a:stretch/>
        </p:blipFill>
        <p:spPr>
          <a:xfrm>
            <a:off x="0" y="5457825"/>
            <a:ext cx="12192000" cy="1400173"/>
          </a:xfrm>
          <a:prstGeom prst="rect">
            <a:avLst/>
          </a:prstGeom>
          <a:noFill/>
          <a:ln>
            <a:noFill/>
          </a:ln>
        </p:spPr>
      </p:pic>
      <p:sp>
        <p:nvSpPr>
          <p:cNvPr id="23" name="Google Shape;23;p14"/>
          <p:cNvSpPr txBox="1"/>
          <p:nvPr/>
        </p:nvSpPr>
        <p:spPr>
          <a:xfrm>
            <a:off x="5891513" y="4009375"/>
            <a:ext cx="4925700" cy="1262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SzPts val="1100"/>
              <a:buNone/>
            </a:pPr>
            <a:r>
              <a:rPr lang="en-US" sz="1900">
                <a:solidFill>
                  <a:srgbClr val="434343"/>
                </a:solidFill>
                <a:latin typeface="Lato"/>
                <a:ea typeface="Lato"/>
                <a:cs typeface="Lato"/>
                <a:sym typeface="Lato"/>
              </a:rPr>
              <a:t>Autor 1 , Autor 2 , Autor3</a:t>
            </a:r>
            <a:endParaRPr sz="1900">
              <a:solidFill>
                <a:srgbClr val="434343"/>
              </a:solidFill>
              <a:latin typeface="Lato"/>
              <a:ea typeface="Lato"/>
              <a:cs typeface="Lato"/>
              <a:sym typeface="Lato"/>
            </a:endParaRPr>
          </a:p>
          <a:p>
            <a:pPr marL="0" marR="0" lvl="0" indent="0" algn="l" rtl="0">
              <a:spcBef>
                <a:spcPts val="0"/>
              </a:spcBef>
              <a:spcAft>
                <a:spcPts val="0"/>
              </a:spcAft>
              <a:buSzPts val="1100"/>
              <a:buNone/>
            </a:pPr>
            <a:r>
              <a:rPr lang="en-US" sz="1900">
                <a:solidFill>
                  <a:srgbClr val="434343"/>
                </a:solidFill>
                <a:latin typeface="Lato"/>
                <a:ea typeface="Lato"/>
                <a:cs typeface="Lato"/>
                <a:sym typeface="Lato"/>
              </a:rPr>
              <a:t>1 Institución, Ciudad-País, mail@mail.com</a:t>
            </a:r>
            <a:endParaRPr sz="1900">
              <a:solidFill>
                <a:srgbClr val="434343"/>
              </a:solidFill>
              <a:latin typeface="Lato"/>
              <a:ea typeface="Lato"/>
              <a:cs typeface="Lato"/>
              <a:sym typeface="Lato"/>
            </a:endParaRPr>
          </a:p>
          <a:p>
            <a:pPr marL="0" marR="0" lvl="0" indent="0" algn="l" rtl="0">
              <a:spcBef>
                <a:spcPts val="0"/>
              </a:spcBef>
              <a:spcAft>
                <a:spcPts val="0"/>
              </a:spcAft>
              <a:buSzPts val="1100"/>
              <a:buNone/>
            </a:pPr>
            <a:r>
              <a:rPr lang="en-US" sz="1900">
                <a:solidFill>
                  <a:srgbClr val="434343"/>
                </a:solidFill>
                <a:latin typeface="Lato"/>
                <a:ea typeface="Lato"/>
                <a:cs typeface="Lato"/>
                <a:sym typeface="Lato"/>
              </a:rPr>
              <a:t>2 Institución, Ciudad-País, mail@mail.com</a:t>
            </a:r>
            <a:endParaRPr sz="1900">
              <a:solidFill>
                <a:srgbClr val="434343"/>
              </a:solidFill>
              <a:latin typeface="Lato"/>
              <a:ea typeface="Lato"/>
              <a:cs typeface="Lato"/>
              <a:sym typeface="Lato"/>
            </a:endParaRPr>
          </a:p>
          <a:p>
            <a:pPr marL="0" marR="0" lvl="0" indent="0" algn="l" rtl="0">
              <a:spcBef>
                <a:spcPts val="0"/>
              </a:spcBef>
              <a:spcAft>
                <a:spcPts val="0"/>
              </a:spcAft>
              <a:buSzPts val="1100"/>
              <a:buNone/>
            </a:pPr>
            <a:r>
              <a:rPr lang="en-US" sz="1900">
                <a:solidFill>
                  <a:srgbClr val="434343"/>
                </a:solidFill>
                <a:latin typeface="Lato"/>
                <a:ea typeface="Lato"/>
                <a:cs typeface="Lato"/>
                <a:sym typeface="Lato"/>
              </a:rPr>
              <a:t>3 Institución, Ciudad-País, mail@mail.com</a:t>
            </a:r>
            <a:endParaRPr sz="1900">
              <a:solidFill>
                <a:srgbClr val="434343"/>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4"/>
        <p:cNvGrpSpPr/>
        <p:nvPr/>
      </p:nvGrpSpPr>
      <p:grpSpPr>
        <a:xfrm>
          <a:off x="0" y="0"/>
          <a:ext cx="0" cy="0"/>
          <a:chOff x="0" y="0"/>
          <a:chExt cx="0" cy="0"/>
        </a:xfrm>
      </p:grpSpPr>
      <p:sp>
        <p:nvSpPr>
          <p:cNvPr id="25" name="Google Shape;25;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 name="Google Shape;26;p1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 name="Google Shape;27;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0"/>
        <p:cNvGrpSpPr/>
        <p:nvPr/>
      </p:nvGrpSpPr>
      <p:grpSpPr>
        <a:xfrm>
          <a:off x="0" y="0"/>
          <a:ext cx="0" cy="0"/>
          <a:chOff x="0" y="0"/>
          <a:chExt cx="0" cy="0"/>
        </a:xfrm>
      </p:grpSpPr>
      <p:sp>
        <p:nvSpPr>
          <p:cNvPr id="31" name="Google Shape;31;p16"/>
          <p:cNvSpPr/>
          <p:nvPr/>
        </p:nvSpPr>
        <p:spPr>
          <a:xfrm rot="-5400000">
            <a:off x="5761450" y="-3843800"/>
            <a:ext cx="1157700" cy="10750200"/>
          </a:xfrm>
          <a:prstGeom prst="downArrow">
            <a:avLst>
              <a:gd name="adj1" fmla="val 100000"/>
              <a:gd name="adj2" fmla="val 22582"/>
            </a:avLst>
          </a:prstGeom>
          <a:solidFill>
            <a:srgbClr val="1822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 name="Google Shape;32;p16"/>
          <p:cNvSpPr txBox="1"/>
          <p:nvPr/>
        </p:nvSpPr>
        <p:spPr>
          <a:xfrm>
            <a:off x="1286932" y="1127909"/>
            <a:ext cx="10023300" cy="858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FFFF"/>
              </a:buClr>
              <a:buSzPts val="4000"/>
              <a:buFont typeface="Calibri"/>
              <a:buNone/>
            </a:pPr>
            <a:r>
              <a:rPr lang="en-US" sz="4000">
                <a:solidFill>
                  <a:srgbClr val="FFFFFF"/>
                </a:solidFill>
                <a:latin typeface="Lato"/>
                <a:ea typeface="Lato"/>
                <a:cs typeface="Lato"/>
                <a:sym typeface="Lato"/>
              </a:rPr>
              <a:t>Título</a:t>
            </a:r>
            <a:endParaRPr>
              <a:latin typeface="Lato"/>
              <a:ea typeface="Lato"/>
              <a:cs typeface="Lato"/>
              <a:sym typeface="Lato"/>
            </a:endParaRPr>
          </a:p>
        </p:txBody>
      </p:sp>
      <p:sp>
        <p:nvSpPr>
          <p:cNvPr id="33" name="Google Shape;33;p16"/>
          <p:cNvSpPr txBox="1"/>
          <p:nvPr/>
        </p:nvSpPr>
        <p:spPr>
          <a:xfrm>
            <a:off x="1286925" y="2826800"/>
            <a:ext cx="3626700" cy="2569800"/>
          </a:xfrm>
          <a:prstGeom prst="rect">
            <a:avLst/>
          </a:prstGeom>
          <a:noFill/>
          <a:ln>
            <a:noFill/>
          </a:ln>
        </p:spPr>
        <p:txBody>
          <a:bodyPr spcFirstLastPara="1" wrap="square" lIns="91425" tIns="45700" rIns="91425" bIns="45700" anchor="t" anchorCtr="0">
            <a:noAutofit/>
          </a:bodyPr>
          <a:lstStyle/>
          <a:p>
            <a:pPr marL="457200" marR="0" lvl="0" indent="0" algn="l" rtl="0">
              <a:lnSpc>
                <a:spcPct val="90000"/>
              </a:lnSpc>
              <a:spcBef>
                <a:spcPts val="1000"/>
              </a:spcBef>
              <a:spcAft>
                <a:spcPts val="0"/>
              </a:spcAft>
              <a:buNone/>
            </a:pPr>
            <a:r>
              <a:rPr lang="en-US" sz="2900">
                <a:solidFill>
                  <a:srgbClr val="434343"/>
                </a:solidFill>
                <a:latin typeface="Lato"/>
                <a:ea typeface="Lato"/>
                <a:cs typeface="Lato"/>
                <a:sym typeface="Lato"/>
              </a:rPr>
              <a:t>Descripción</a:t>
            </a:r>
            <a:endParaRPr sz="2900">
              <a:solidFill>
                <a:srgbClr val="434343"/>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0"/>
        <p:cNvGrpSpPr/>
        <p:nvPr/>
      </p:nvGrpSpPr>
      <p:grpSpPr>
        <a:xfrm>
          <a:off x="0" y="0"/>
          <a:ext cx="0" cy="0"/>
          <a:chOff x="0" y="0"/>
          <a:chExt cx="0" cy="0"/>
        </a:xfrm>
      </p:grpSpPr>
      <p:sp>
        <p:nvSpPr>
          <p:cNvPr id="41" name="Google Shape;4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7"/>
        <p:cNvGrpSpPr/>
        <p:nvPr/>
      </p:nvGrpSpPr>
      <p:grpSpPr>
        <a:xfrm>
          <a:off x="0" y="0"/>
          <a:ext cx="0" cy="0"/>
          <a:chOff x="0" y="0"/>
          <a:chExt cx="0" cy="0"/>
        </a:xfrm>
      </p:grpSpPr>
      <p:sp>
        <p:nvSpPr>
          <p:cNvPr id="48" name="Google Shape;48;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6"/>
        <p:cNvGrpSpPr/>
        <p:nvPr/>
      </p:nvGrpSpPr>
      <p:grpSpPr>
        <a:xfrm>
          <a:off x="0" y="0"/>
          <a:ext cx="0" cy="0"/>
          <a:chOff x="0" y="0"/>
          <a:chExt cx="0" cy="0"/>
        </a:xfrm>
      </p:grpSpPr>
      <p:sp>
        <p:nvSpPr>
          <p:cNvPr id="57" name="Google Shape;57;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3"/>
        <p:cNvGrpSpPr/>
        <p:nvPr/>
      </p:nvGrpSpPr>
      <p:grpSpPr>
        <a:xfrm>
          <a:off x="0" y="0"/>
          <a:ext cx="0" cy="0"/>
          <a:chOff x="0" y="0"/>
          <a:chExt cx="0" cy="0"/>
        </a:xfrm>
      </p:grpSpPr>
      <p:sp>
        <p:nvSpPr>
          <p:cNvPr id="64" name="Google Shape;6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1"/>
          <p:cNvSpPr>
            <a:spLocks noGrp="1"/>
          </p:cNvSpPr>
          <p:nvPr>
            <p:ph type="pic" idx="2"/>
          </p:nvPr>
        </p:nvSpPr>
        <p:spPr>
          <a:xfrm>
            <a:off x="5183188" y="987425"/>
            <a:ext cx="6172200" cy="4873625"/>
          </a:xfrm>
          <a:prstGeom prst="rect">
            <a:avLst/>
          </a:prstGeom>
          <a:noFill/>
          <a:ln>
            <a:noFill/>
          </a:ln>
        </p:spPr>
      </p:sp>
      <p:sp>
        <p:nvSpPr>
          <p:cNvPr id="66" name="Google Shape;66;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FE0E2"/>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L="0" lvl="0" indent="-88900" algn="l" rtl="0">
              <a:lnSpc>
                <a:spcPct val="90000"/>
              </a:lnSpc>
              <a:spcBef>
                <a:spcPts val="0"/>
              </a:spcBef>
              <a:spcAft>
                <a:spcPts val="0"/>
              </a:spcAft>
              <a:buSzPts val="1400"/>
              <a:buNone/>
              <a:defRPr>
                <a:latin typeface="Lato"/>
                <a:ea typeface="Lato"/>
                <a:cs typeface="Lato"/>
                <a:sym typeface="Lato"/>
              </a:defRPr>
            </a:lvl1pPr>
            <a:lvl2pPr marL="0" lvl="1" indent="-88900" algn="l" rtl="0">
              <a:lnSpc>
                <a:spcPct val="90000"/>
              </a:lnSpc>
              <a:spcBef>
                <a:spcPts val="0"/>
              </a:spcBef>
              <a:spcAft>
                <a:spcPts val="0"/>
              </a:spcAft>
              <a:buSzPts val="1400"/>
              <a:buNone/>
              <a:defRPr>
                <a:latin typeface="Lato"/>
                <a:ea typeface="Lato"/>
                <a:cs typeface="Lato"/>
                <a:sym typeface="Lato"/>
              </a:defRPr>
            </a:lvl2pPr>
            <a:lvl3pPr marL="0" lvl="2" indent="-88900" algn="l" rtl="0">
              <a:lnSpc>
                <a:spcPct val="90000"/>
              </a:lnSpc>
              <a:spcBef>
                <a:spcPts val="0"/>
              </a:spcBef>
              <a:spcAft>
                <a:spcPts val="0"/>
              </a:spcAft>
              <a:buSzPts val="1400"/>
              <a:buNone/>
              <a:defRPr>
                <a:latin typeface="Lato"/>
                <a:ea typeface="Lato"/>
                <a:cs typeface="Lato"/>
                <a:sym typeface="Lato"/>
              </a:defRPr>
            </a:lvl3pPr>
            <a:lvl4pPr marL="0" lvl="3" indent="-88900" algn="l" rtl="0">
              <a:lnSpc>
                <a:spcPct val="90000"/>
              </a:lnSpc>
              <a:spcBef>
                <a:spcPts val="0"/>
              </a:spcBef>
              <a:spcAft>
                <a:spcPts val="0"/>
              </a:spcAft>
              <a:buSzPts val="1400"/>
              <a:buNone/>
              <a:defRPr>
                <a:latin typeface="Lato"/>
                <a:ea typeface="Lato"/>
                <a:cs typeface="Lato"/>
                <a:sym typeface="Lato"/>
              </a:defRPr>
            </a:lvl4pPr>
            <a:lvl5pPr marL="0" lvl="4" indent="-88900" algn="l" rtl="0">
              <a:lnSpc>
                <a:spcPct val="90000"/>
              </a:lnSpc>
              <a:spcBef>
                <a:spcPts val="0"/>
              </a:spcBef>
              <a:spcAft>
                <a:spcPts val="0"/>
              </a:spcAft>
              <a:buSzPts val="1400"/>
              <a:buNone/>
              <a:defRPr>
                <a:latin typeface="Lato"/>
                <a:ea typeface="Lato"/>
                <a:cs typeface="Lato"/>
                <a:sym typeface="Lato"/>
              </a:defRPr>
            </a:lvl5pPr>
            <a:lvl6pPr marL="0" lvl="5" indent="-88900" algn="l" rtl="0">
              <a:lnSpc>
                <a:spcPct val="90000"/>
              </a:lnSpc>
              <a:spcBef>
                <a:spcPts val="0"/>
              </a:spcBef>
              <a:spcAft>
                <a:spcPts val="0"/>
              </a:spcAft>
              <a:buSzPts val="1400"/>
              <a:buNone/>
              <a:defRPr>
                <a:latin typeface="Lato"/>
                <a:ea typeface="Lato"/>
                <a:cs typeface="Lato"/>
                <a:sym typeface="Lato"/>
              </a:defRPr>
            </a:lvl6pPr>
            <a:lvl7pPr marL="0" lvl="6" indent="-88900" algn="l" rtl="0">
              <a:lnSpc>
                <a:spcPct val="90000"/>
              </a:lnSpc>
              <a:spcBef>
                <a:spcPts val="0"/>
              </a:spcBef>
              <a:spcAft>
                <a:spcPts val="0"/>
              </a:spcAft>
              <a:buSzPts val="1400"/>
              <a:buNone/>
              <a:defRPr>
                <a:latin typeface="Lato"/>
                <a:ea typeface="Lato"/>
                <a:cs typeface="Lato"/>
                <a:sym typeface="Lato"/>
              </a:defRPr>
            </a:lvl7pPr>
            <a:lvl8pPr marL="0" lvl="7" indent="-88900" algn="l" rtl="0">
              <a:lnSpc>
                <a:spcPct val="90000"/>
              </a:lnSpc>
              <a:spcBef>
                <a:spcPts val="0"/>
              </a:spcBef>
              <a:spcAft>
                <a:spcPts val="0"/>
              </a:spcAft>
              <a:buSzPts val="1400"/>
              <a:buNone/>
              <a:defRPr>
                <a:latin typeface="Lato"/>
                <a:ea typeface="Lato"/>
                <a:cs typeface="Lato"/>
                <a:sym typeface="Lato"/>
              </a:defRPr>
            </a:lvl8pPr>
            <a:lvl9pPr marL="0" lvl="8" indent="-88900" algn="l" rtl="0">
              <a:lnSpc>
                <a:spcPct val="90000"/>
              </a:lnSpc>
              <a:spcBef>
                <a:spcPts val="0"/>
              </a:spcBef>
              <a:spcAft>
                <a:spcPts val="0"/>
              </a:spcAft>
              <a:buSzPts val="1400"/>
              <a:buNone/>
              <a:defRPr>
                <a:latin typeface="Lato"/>
                <a:ea typeface="Lato"/>
                <a:cs typeface="Lato"/>
                <a:sym typeface="Lato"/>
              </a:defRPr>
            </a:lvl9pPr>
          </a:lstStyle>
          <a:p>
            <a:endParaRPr/>
          </a:p>
        </p:txBody>
      </p:sp>
      <p:sp>
        <p:nvSpPr>
          <p:cNvPr id="11" name="Google Shape;11;p12"/>
          <p:cNvSpPr txBox="1">
            <a:spLocks noGrp="1"/>
          </p:cNvSpPr>
          <p:nvPr>
            <p:ph type="body" idx="1"/>
          </p:nvPr>
        </p:nvSpPr>
        <p:spPr>
          <a:xfrm>
            <a:off x="838200" y="1825625"/>
            <a:ext cx="10436100" cy="4089300"/>
          </a:xfrm>
          <a:prstGeom prst="rect">
            <a:avLst/>
          </a:prstGeom>
          <a:noFill/>
          <a:ln>
            <a:noFill/>
          </a:ln>
        </p:spPr>
        <p:txBody>
          <a:bodyPr spcFirstLastPara="1" wrap="square" lIns="91425" tIns="45700" rIns="91425" bIns="45700" anchor="t" anchorCtr="0">
            <a:normAutofit/>
          </a:bodyPr>
          <a:lstStyle>
            <a:lvl1pPr marL="457200" lvl="0" indent="-317500" algn="l" rtl="0">
              <a:lnSpc>
                <a:spcPct val="90000"/>
              </a:lnSpc>
              <a:spcBef>
                <a:spcPts val="0"/>
              </a:spcBef>
              <a:spcAft>
                <a:spcPts val="0"/>
              </a:spcAft>
              <a:buSzPts val="1400"/>
              <a:buChar char="●"/>
              <a:defRPr>
                <a:latin typeface="Lato"/>
                <a:ea typeface="Lato"/>
                <a:cs typeface="Lato"/>
                <a:sym typeface="Lato"/>
              </a:defRPr>
            </a:lvl1pPr>
            <a:lvl2pPr marL="914400" lvl="1" indent="-317500" algn="l" rtl="0">
              <a:lnSpc>
                <a:spcPct val="90000"/>
              </a:lnSpc>
              <a:spcBef>
                <a:spcPts val="0"/>
              </a:spcBef>
              <a:spcAft>
                <a:spcPts val="0"/>
              </a:spcAft>
              <a:buSzPts val="1400"/>
              <a:buChar char="○"/>
              <a:defRPr>
                <a:latin typeface="Lato"/>
                <a:ea typeface="Lato"/>
                <a:cs typeface="Lato"/>
                <a:sym typeface="Lato"/>
              </a:defRPr>
            </a:lvl2pPr>
            <a:lvl3pPr marL="1371600" lvl="2" indent="-317500" algn="l" rtl="0">
              <a:lnSpc>
                <a:spcPct val="90000"/>
              </a:lnSpc>
              <a:spcBef>
                <a:spcPts val="0"/>
              </a:spcBef>
              <a:spcAft>
                <a:spcPts val="0"/>
              </a:spcAft>
              <a:buSzPts val="1400"/>
              <a:buChar char="■"/>
              <a:defRPr>
                <a:latin typeface="Lato"/>
                <a:ea typeface="Lato"/>
                <a:cs typeface="Lato"/>
                <a:sym typeface="Lato"/>
              </a:defRPr>
            </a:lvl3pPr>
            <a:lvl4pPr marL="1828800" lvl="3" indent="-317500" algn="l" rtl="0">
              <a:lnSpc>
                <a:spcPct val="90000"/>
              </a:lnSpc>
              <a:spcBef>
                <a:spcPts val="0"/>
              </a:spcBef>
              <a:spcAft>
                <a:spcPts val="0"/>
              </a:spcAft>
              <a:buSzPts val="1400"/>
              <a:buChar char="●"/>
              <a:defRPr>
                <a:latin typeface="Lato"/>
                <a:ea typeface="Lato"/>
                <a:cs typeface="Lato"/>
                <a:sym typeface="Lato"/>
              </a:defRPr>
            </a:lvl4pPr>
            <a:lvl5pPr marL="2286000" lvl="4" indent="-317500" algn="l" rtl="0">
              <a:lnSpc>
                <a:spcPct val="90000"/>
              </a:lnSpc>
              <a:spcBef>
                <a:spcPts val="0"/>
              </a:spcBef>
              <a:spcAft>
                <a:spcPts val="0"/>
              </a:spcAft>
              <a:buSzPts val="1400"/>
              <a:buChar char="○"/>
              <a:defRPr>
                <a:latin typeface="Lato"/>
                <a:ea typeface="Lato"/>
                <a:cs typeface="Lato"/>
                <a:sym typeface="Lato"/>
              </a:defRPr>
            </a:lvl5pPr>
            <a:lvl6pPr marL="2743200" lvl="5" indent="-317500" algn="l" rtl="0">
              <a:lnSpc>
                <a:spcPct val="90000"/>
              </a:lnSpc>
              <a:spcBef>
                <a:spcPts val="0"/>
              </a:spcBef>
              <a:spcAft>
                <a:spcPts val="0"/>
              </a:spcAft>
              <a:buSzPts val="1400"/>
              <a:buChar char="■"/>
              <a:defRPr>
                <a:latin typeface="Lato"/>
                <a:ea typeface="Lato"/>
                <a:cs typeface="Lato"/>
                <a:sym typeface="Lato"/>
              </a:defRPr>
            </a:lvl6pPr>
            <a:lvl7pPr marL="3200400" lvl="6" indent="-317500" algn="l" rtl="0">
              <a:lnSpc>
                <a:spcPct val="90000"/>
              </a:lnSpc>
              <a:spcBef>
                <a:spcPts val="0"/>
              </a:spcBef>
              <a:spcAft>
                <a:spcPts val="0"/>
              </a:spcAft>
              <a:buSzPts val="1400"/>
              <a:buChar char="●"/>
              <a:defRPr>
                <a:latin typeface="Lato"/>
                <a:ea typeface="Lato"/>
                <a:cs typeface="Lato"/>
                <a:sym typeface="Lato"/>
              </a:defRPr>
            </a:lvl7pPr>
            <a:lvl8pPr marL="3657600" lvl="7" indent="-317500" algn="l" rtl="0">
              <a:lnSpc>
                <a:spcPct val="90000"/>
              </a:lnSpc>
              <a:spcBef>
                <a:spcPts val="0"/>
              </a:spcBef>
              <a:spcAft>
                <a:spcPts val="0"/>
              </a:spcAft>
              <a:buSzPts val="1400"/>
              <a:buChar char="○"/>
              <a:defRPr>
                <a:latin typeface="Lato"/>
                <a:ea typeface="Lato"/>
                <a:cs typeface="Lato"/>
                <a:sym typeface="Lato"/>
              </a:defRPr>
            </a:lvl8pPr>
            <a:lvl9pPr marL="4114800" lvl="8" indent="-317500" algn="l" rtl="0">
              <a:lnSpc>
                <a:spcPct val="90000"/>
              </a:lnSpc>
              <a:spcBef>
                <a:spcPts val="0"/>
              </a:spcBef>
              <a:spcAft>
                <a:spcPts val="0"/>
              </a:spcAft>
              <a:buSzPts val="1400"/>
              <a:buChar char="■"/>
              <a:defRPr>
                <a:latin typeface="Lato"/>
                <a:ea typeface="Lato"/>
                <a:cs typeface="Lato"/>
                <a:sym typeface="Lato"/>
              </a:defRPr>
            </a:lvl9pPr>
          </a:lstStyle>
          <a:p>
            <a:endParaRPr/>
          </a:p>
        </p:txBody>
      </p:sp>
      <p:sp>
        <p:nvSpPr>
          <p:cNvPr id="12" name="Google Shape;12;p12"/>
          <p:cNvSpPr/>
          <p:nvPr/>
        </p:nvSpPr>
        <p:spPr>
          <a:xfrm>
            <a:off x="0" y="6176967"/>
            <a:ext cx="1613100" cy="429900"/>
          </a:xfrm>
          <a:prstGeom prst="roundRect">
            <a:avLst>
              <a:gd name="adj" fmla="val 16667"/>
            </a:avLst>
          </a:prstGeom>
          <a:solidFill>
            <a:srgbClr val="FC4F80"/>
          </a:solidFill>
          <a:ln w="12700" cap="flat" cmpd="sng">
            <a:solidFill>
              <a:srgbClr val="FC4F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DFE0E2"/>
              </a:solidFill>
              <a:latin typeface="Calibri"/>
              <a:ea typeface="Calibri"/>
              <a:cs typeface="Calibri"/>
              <a:sym typeface="Calibri"/>
            </a:endParaRPr>
          </a:p>
        </p:txBody>
      </p:sp>
      <p:sp>
        <p:nvSpPr>
          <p:cNvPr id="13" name="Google Shape;13;p12"/>
          <p:cNvSpPr/>
          <p:nvPr/>
        </p:nvSpPr>
        <p:spPr>
          <a:xfrm>
            <a:off x="5590" y="6428096"/>
            <a:ext cx="2638500" cy="429900"/>
          </a:xfrm>
          <a:prstGeom prst="roundRect">
            <a:avLst>
              <a:gd name="adj" fmla="val 16667"/>
            </a:avLst>
          </a:prstGeom>
          <a:solidFill>
            <a:srgbClr val="1822B7"/>
          </a:solidFill>
          <a:ln w="12700" cap="flat" cmpd="sng">
            <a:solidFill>
              <a:srgbClr val="1822B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DFE0E2"/>
                </a:solidFill>
                <a:latin typeface="Calibri"/>
                <a:ea typeface="Calibri"/>
                <a:cs typeface="Calibri"/>
                <a:sym typeface="Calibri"/>
              </a:rPr>
              <a:t>Octubre, 2022 </a:t>
            </a:r>
            <a:endParaRPr/>
          </a:p>
        </p:txBody>
      </p:sp>
      <p:pic>
        <p:nvPicPr>
          <p:cNvPr id="14" name="Google Shape;14;p12"/>
          <p:cNvPicPr preferRelativeResize="0"/>
          <p:nvPr/>
        </p:nvPicPr>
        <p:blipFill rotWithShape="1">
          <a:blip r:embed="rId13">
            <a:alphaModFix/>
          </a:blip>
          <a:srcRect/>
          <a:stretch/>
        </p:blipFill>
        <p:spPr>
          <a:xfrm>
            <a:off x="5500296" y="6071730"/>
            <a:ext cx="6691698" cy="78627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4.xml"/><Relationship Id="rId7" Type="http://schemas.openxmlformats.org/officeDocument/2006/relationships/image" Target="../media/image23.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ol-eng/bike_predict" TargetMode="External"/><Relationship Id="rId2" Type="http://schemas.openxmlformats.org/officeDocument/2006/relationships/hyperlink" Target="https://www.ecuadorencifras.gob.ec/directoriodeempresas/" TargetMode="External"/><Relationship Id="rId1" Type="http://schemas.openxmlformats.org/officeDocument/2006/relationships/slideLayout" Target="../slideLayouts/slideLayout3.xml"/><Relationship Id="rId5" Type="http://schemas.openxmlformats.org/officeDocument/2006/relationships/hyperlink" Target="http://cloud.r-project.org/web/packages/pins/index.html" TargetMode="External"/><Relationship Id="rId4" Type="http://schemas.openxmlformats.org/officeDocument/2006/relationships/hyperlink" Target="https://www.r-bloggers.com/2019/10/productionizing-shiny-and-plumber-with-pin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FE0E2"/>
        </a:solidFill>
        <a:effectLst/>
      </p:bgPr>
    </p:bg>
    <p:spTree>
      <p:nvGrpSpPr>
        <p:cNvPr id="1" name="Shape 85"/>
        <p:cNvGrpSpPr/>
        <p:nvPr/>
      </p:nvGrpSpPr>
      <p:grpSpPr>
        <a:xfrm>
          <a:off x="0" y="0"/>
          <a:ext cx="0" cy="0"/>
          <a:chOff x="0" y="0"/>
          <a:chExt cx="0" cy="0"/>
        </a:xfrm>
      </p:grpSpPr>
      <p:sp>
        <p:nvSpPr>
          <p:cNvPr id="86" name="Google Shape;86;p2"/>
          <p:cNvSpPr/>
          <p:nvPr/>
        </p:nvSpPr>
        <p:spPr>
          <a:xfrm rot="-5400000">
            <a:off x="830373" y="526744"/>
            <a:ext cx="3333600" cy="3499200"/>
          </a:xfrm>
          <a:prstGeom prst="downArrow">
            <a:avLst>
              <a:gd name="adj1" fmla="val 100000"/>
              <a:gd name="adj2" fmla="val 15788"/>
            </a:avLst>
          </a:prstGeom>
          <a:solidFill>
            <a:srgbClr val="1822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2"/>
          <p:cNvSpPr txBox="1"/>
          <p:nvPr/>
        </p:nvSpPr>
        <p:spPr>
          <a:xfrm>
            <a:off x="1101053" y="1020758"/>
            <a:ext cx="2628900" cy="2547300"/>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ctr" rtl="0">
              <a:lnSpc>
                <a:spcPct val="90000"/>
              </a:lnSpc>
              <a:spcBef>
                <a:spcPts val="0"/>
              </a:spcBef>
              <a:spcAft>
                <a:spcPts val="0"/>
              </a:spcAft>
              <a:buNone/>
            </a:pPr>
            <a:r>
              <a:rPr lang="es-EC" sz="3600" b="1" i="0" u="none" strike="noStrike" cap="none" dirty="0">
                <a:solidFill>
                  <a:schemeClr val="lt1"/>
                </a:solidFill>
                <a:latin typeface="Lato"/>
                <a:ea typeface="Lato"/>
                <a:cs typeface="Lato"/>
                <a:sym typeface="Lato"/>
              </a:rPr>
              <a:t>Investigación colaborativa con R: Uso de la librería {pins} para equipos de investigación</a:t>
            </a:r>
            <a:endParaRPr lang="es-EC" dirty="0">
              <a:latin typeface="Lato"/>
              <a:ea typeface="Lato"/>
              <a:cs typeface="Lato"/>
              <a:sym typeface="Lato"/>
            </a:endParaRPr>
          </a:p>
        </p:txBody>
      </p:sp>
      <p:pic>
        <p:nvPicPr>
          <p:cNvPr id="88" name="Google Shape;88;p2" descr="Imagen que contiene Texto&#10;&#10;Descripción generada automáticamente"/>
          <p:cNvPicPr preferRelativeResize="0"/>
          <p:nvPr/>
        </p:nvPicPr>
        <p:blipFill rotWithShape="1">
          <a:blip r:embed="rId3">
            <a:alphaModFix/>
          </a:blip>
          <a:srcRect b="37633"/>
          <a:stretch/>
        </p:blipFill>
        <p:spPr>
          <a:xfrm>
            <a:off x="4509707" y="1096133"/>
            <a:ext cx="7354375" cy="2396550"/>
          </a:xfrm>
          <a:prstGeom prst="rect">
            <a:avLst/>
          </a:prstGeom>
          <a:noFill/>
          <a:ln>
            <a:noFill/>
          </a:ln>
        </p:spPr>
      </p:pic>
      <p:pic>
        <p:nvPicPr>
          <p:cNvPr id="89" name="Google Shape;89;p2"/>
          <p:cNvPicPr preferRelativeResize="0"/>
          <p:nvPr/>
        </p:nvPicPr>
        <p:blipFill rotWithShape="1">
          <a:blip r:embed="rId4">
            <a:alphaModFix/>
          </a:blip>
          <a:srcRect/>
          <a:stretch/>
        </p:blipFill>
        <p:spPr>
          <a:xfrm>
            <a:off x="0" y="5457825"/>
            <a:ext cx="12192000" cy="1400173"/>
          </a:xfrm>
          <a:prstGeom prst="rect">
            <a:avLst/>
          </a:prstGeom>
          <a:noFill/>
          <a:ln>
            <a:noFill/>
          </a:ln>
        </p:spPr>
      </p:pic>
      <p:sp>
        <p:nvSpPr>
          <p:cNvPr id="90" name="Google Shape;90;p2"/>
          <p:cNvSpPr txBox="1"/>
          <p:nvPr/>
        </p:nvSpPr>
        <p:spPr>
          <a:xfrm>
            <a:off x="5891513" y="4009375"/>
            <a:ext cx="4925700" cy="1554231"/>
          </a:xfrm>
          <a:prstGeom prst="rect">
            <a:avLst/>
          </a:prstGeom>
          <a:solidFill>
            <a:srgbClr val="DFE0E2"/>
          </a:solidFill>
          <a:ln>
            <a:noFill/>
          </a:ln>
        </p:spPr>
        <p:txBody>
          <a:bodyPr spcFirstLastPara="1" wrap="square" lIns="91425" tIns="45700" rIns="91425" bIns="45700" anchor="t" anchorCtr="0">
            <a:spAutoFit/>
          </a:bodyPr>
          <a:lstStyle/>
          <a:p>
            <a:pPr marL="0" marR="0" lvl="0" indent="0" algn="ctr" rtl="0">
              <a:spcBef>
                <a:spcPts val="0"/>
              </a:spcBef>
              <a:spcAft>
                <a:spcPts val="0"/>
              </a:spcAft>
              <a:buSzPts val="1100"/>
              <a:buNone/>
            </a:pPr>
            <a:r>
              <a:rPr lang="en-US" sz="1900" dirty="0">
                <a:solidFill>
                  <a:srgbClr val="434343"/>
                </a:solidFill>
                <a:latin typeface="Lato"/>
                <a:ea typeface="Lato"/>
                <a:cs typeface="Lato"/>
                <a:sym typeface="Lato"/>
              </a:rPr>
              <a:t>Alex Bajaña </a:t>
            </a:r>
          </a:p>
          <a:p>
            <a:pPr marL="0" marR="0" lvl="0" indent="0" algn="ctr" rtl="0">
              <a:spcBef>
                <a:spcPts val="0"/>
              </a:spcBef>
              <a:spcAft>
                <a:spcPts val="0"/>
              </a:spcAft>
              <a:buSzPts val="1100"/>
              <a:buNone/>
            </a:pPr>
            <a:r>
              <a:rPr lang="es-EC" sz="1900" dirty="0">
                <a:solidFill>
                  <a:srgbClr val="434343"/>
                </a:solidFill>
                <a:latin typeface="Lato"/>
                <a:ea typeface="Lato"/>
                <a:cs typeface="Lato"/>
                <a:sym typeface="Lato"/>
              </a:rPr>
              <a:t>Centro de Investigación Estadística ERGOSTATS</a:t>
            </a:r>
          </a:p>
          <a:p>
            <a:pPr marL="0" marR="0" lvl="0" indent="0" algn="ctr" rtl="0">
              <a:spcBef>
                <a:spcPts val="0"/>
              </a:spcBef>
              <a:spcAft>
                <a:spcPts val="0"/>
              </a:spcAft>
              <a:buSzPts val="1100"/>
              <a:buNone/>
            </a:pPr>
            <a:r>
              <a:rPr lang="es-EC" sz="1900" dirty="0">
                <a:solidFill>
                  <a:srgbClr val="434343"/>
                </a:solidFill>
                <a:latin typeface="Lato"/>
                <a:ea typeface="Lato"/>
                <a:cs typeface="Lato"/>
                <a:sym typeface="Lato"/>
              </a:rPr>
              <a:t>Quito-Ecuador</a:t>
            </a:r>
          </a:p>
          <a:p>
            <a:pPr marL="0" marR="0" lvl="0" indent="0" algn="ctr" rtl="0">
              <a:spcBef>
                <a:spcPts val="0"/>
              </a:spcBef>
              <a:spcAft>
                <a:spcPts val="0"/>
              </a:spcAft>
              <a:buSzPts val="1100"/>
              <a:buNone/>
            </a:pPr>
            <a:r>
              <a:rPr lang="es-EC" sz="1900" dirty="0">
                <a:solidFill>
                  <a:srgbClr val="434343"/>
                </a:solidFill>
                <a:latin typeface="Lato"/>
                <a:ea typeface="Lato"/>
                <a:cs typeface="Lato"/>
                <a:sym typeface="Lato"/>
              </a:rPr>
              <a:t> alexvbr@ergostats.org</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Tabla&#10;&#10;Descripción generada automáticamente">
            <a:extLst>
              <a:ext uri="{FF2B5EF4-FFF2-40B4-BE49-F238E27FC236}">
                <a16:creationId xmlns:a16="http://schemas.microsoft.com/office/drawing/2014/main" id="{B69226A8-FC06-4BE2-4F2F-6EC53B86F25D}"/>
              </a:ext>
            </a:extLst>
          </p:cNvPr>
          <p:cNvPicPr>
            <a:picLocks noChangeAspect="1"/>
          </p:cNvPicPr>
          <p:nvPr/>
        </p:nvPicPr>
        <p:blipFill rotWithShape="1">
          <a:blip r:embed="rId2"/>
          <a:srcRect l="2201" t="1859" r="2728" b="3676"/>
          <a:stretch/>
        </p:blipFill>
        <p:spPr>
          <a:xfrm>
            <a:off x="2570822" y="1098053"/>
            <a:ext cx="7068461" cy="4680000"/>
          </a:xfrm>
          <a:prstGeom prst="rect">
            <a:avLst/>
          </a:prstGeom>
          <a:ln>
            <a:noFill/>
          </a:ln>
          <a:effectLst>
            <a:softEdge rad="112500"/>
          </a:effectLst>
        </p:spPr>
      </p:pic>
    </p:spTree>
    <p:extLst>
      <p:ext uri="{BB962C8B-B14F-4D97-AF65-F5344CB8AC3E}">
        <p14:creationId xmlns:p14="http://schemas.microsoft.com/office/powerpoint/2010/main" val="1862606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C81F29E2-54EF-23AB-04B2-48F969035448}"/>
              </a:ext>
            </a:extLst>
          </p:cNvPr>
          <p:cNvPicPr>
            <a:picLocks noChangeAspect="1"/>
          </p:cNvPicPr>
          <p:nvPr/>
        </p:nvPicPr>
        <p:blipFill>
          <a:blip r:embed="rId2"/>
          <a:stretch>
            <a:fillRect/>
          </a:stretch>
        </p:blipFill>
        <p:spPr>
          <a:xfrm>
            <a:off x="2584331" y="1089000"/>
            <a:ext cx="7023338" cy="4680000"/>
          </a:xfrm>
          <a:prstGeom prst="rect">
            <a:avLst/>
          </a:prstGeom>
          <a:ln>
            <a:noFill/>
          </a:ln>
          <a:effectLst>
            <a:softEdge rad="112500"/>
          </a:effectLst>
        </p:spPr>
      </p:pic>
    </p:spTree>
    <p:extLst>
      <p:ext uri="{BB962C8B-B14F-4D97-AF65-F5344CB8AC3E}">
        <p14:creationId xmlns:p14="http://schemas.microsoft.com/office/powerpoint/2010/main" val="1320597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7B45CB33-6DF1-E65C-E5F9-6F5CAD960EEE}"/>
              </a:ext>
            </a:extLst>
          </p:cNvPr>
          <p:cNvPicPr>
            <a:picLocks noChangeAspect="1"/>
          </p:cNvPicPr>
          <p:nvPr/>
        </p:nvPicPr>
        <p:blipFill>
          <a:blip r:embed="rId2"/>
          <a:stretch>
            <a:fillRect/>
          </a:stretch>
        </p:blipFill>
        <p:spPr>
          <a:xfrm>
            <a:off x="2584331" y="1089000"/>
            <a:ext cx="7023338" cy="4680000"/>
          </a:xfrm>
          <a:prstGeom prst="rect">
            <a:avLst/>
          </a:prstGeom>
          <a:ln>
            <a:noFill/>
          </a:ln>
          <a:effectLst>
            <a:softEdge rad="112500"/>
          </a:effectLst>
        </p:spPr>
      </p:pic>
    </p:spTree>
    <p:extLst>
      <p:ext uri="{BB962C8B-B14F-4D97-AF65-F5344CB8AC3E}">
        <p14:creationId xmlns:p14="http://schemas.microsoft.com/office/powerpoint/2010/main" val="4489103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EBD12B44-4B5A-EEF9-35FD-6A3F07DDA9C5}"/>
              </a:ext>
            </a:extLst>
          </p:cNvPr>
          <p:cNvPicPr>
            <a:picLocks noChangeAspect="1"/>
          </p:cNvPicPr>
          <p:nvPr/>
        </p:nvPicPr>
        <p:blipFill>
          <a:blip r:embed="rId2"/>
          <a:stretch>
            <a:fillRect/>
          </a:stretch>
        </p:blipFill>
        <p:spPr>
          <a:xfrm>
            <a:off x="2584331" y="1089000"/>
            <a:ext cx="7023338" cy="4680000"/>
          </a:xfrm>
          <a:prstGeom prst="rect">
            <a:avLst/>
          </a:prstGeom>
          <a:ln>
            <a:noFill/>
          </a:ln>
          <a:effectLst>
            <a:softEdge rad="112500"/>
          </a:effectLst>
        </p:spPr>
      </p:pic>
    </p:spTree>
    <p:extLst>
      <p:ext uri="{BB962C8B-B14F-4D97-AF65-F5344CB8AC3E}">
        <p14:creationId xmlns:p14="http://schemas.microsoft.com/office/powerpoint/2010/main" val="1447276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10;&#10;Descripción generada automáticamente">
            <a:extLst>
              <a:ext uri="{FF2B5EF4-FFF2-40B4-BE49-F238E27FC236}">
                <a16:creationId xmlns:a16="http://schemas.microsoft.com/office/drawing/2014/main" id="{6A95DEB0-22FC-74F7-6A91-66668A6C0DA7}"/>
              </a:ext>
            </a:extLst>
          </p:cNvPr>
          <p:cNvPicPr>
            <a:picLocks noChangeAspect="1"/>
          </p:cNvPicPr>
          <p:nvPr/>
        </p:nvPicPr>
        <p:blipFill>
          <a:blip r:embed="rId2"/>
          <a:stretch>
            <a:fillRect/>
          </a:stretch>
        </p:blipFill>
        <p:spPr>
          <a:xfrm>
            <a:off x="2584331" y="1089000"/>
            <a:ext cx="7023338" cy="4680000"/>
          </a:xfrm>
          <a:prstGeom prst="rect">
            <a:avLst/>
          </a:prstGeom>
          <a:ln>
            <a:noFill/>
          </a:ln>
          <a:effectLst>
            <a:softEdge rad="112500"/>
          </a:effectLst>
        </p:spPr>
      </p:pic>
    </p:spTree>
    <p:extLst>
      <p:ext uri="{BB962C8B-B14F-4D97-AF65-F5344CB8AC3E}">
        <p14:creationId xmlns:p14="http://schemas.microsoft.com/office/powerpoint/2010/main" val="313329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C9105C69-70EE-F230-E11B-10C1D5C7DFD5}"/>
              </a:ext>
            </a:extLst>
          </p:cNvPr>
          <p:cNvPicPr>
            <a:picLocks noChangeAspect="1"/>
          </p:cNvPicPr>
          <p:nvPr/>
        </p:nvPicPr>
        <p:blipFill>
          <a:blip r:embed="rId2"/>
          <a:stretch>
            <a:fillRect/>
          </a:stretch>
        </p:blipFill>
        <p:spPr>
          <a:xfrm>
            <a:off x="2584331" y="1089000"/>
            <a:ext cx="7023338" cy="4680000"/>
          </a:xfrm>
          <a:prstGeom prst="rect">
            <a:avLst/>
          </a:prstGeom>
          <a:ln>
            <a:noFill/>
          </a:ln>
          <a:effectLst>
            <a:softEdge rad="112500"/>
          </a:effectLst>
        </p:spPr>
      </p:pic>
    </p:spTree>
    <p:extLst>
      <p:ext uri="{BB962C8B-B14F-4D97-AF65-F5344CB8AC3E}">
        <p14:creationId xmlns:p14="http://schemas.microsoft.com/office/powerpoint/2010/main" val="3091512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96B2A993-5300-95EE-E8AA-CDB7FB2B300E}"/>
              </a:ext>
            </a:extLst>
          </p:cNvPr>
          <p:cNvPicPr>
            <a:picLocks noChangeAspect="1"/>
          </p:cNvPicPr>
          <p:nvPr/>
        </p:nvPicPr>
        <p:blipFill>
          <a:blip r:embed="rId2"/>
          <a:stretch>
            <a:fillRect/>
          </a:stretch>
        </p:blipFill>
        <p:spPr>
          <a:xfrm>
            <a:off x="2584331" y="1089000"/>
            <a:ext cx="7023338" cy="4680000"/>
          </a:xfrm>
          <a:prstGeom prst="rect">
            <a:avLst/>
          </a:prstGeom>
          <a:ln>
            <a:noFill/>
          </a:ln>
          <a:effectLst>
            <a:softEdge rad="112500"/>
          </a:effectLst>
        </p:spPr>
      </p:pic>
    </p:spTree>
    <p:extLst>
      <p:ext uri="{BB962C8B-B14F-4D97-AF65-F5344CB8AC3E}">
        <p14:creationId xmlns:p14="http://schemas.microsoft.com/office/powerpoint/2010/main" val="102032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BBCD711C-F770-79BA-C360-52A203747A39}"/>
              </a:ext>
            </a:extLst>
          </p:cNvPr>
          <p:cNvPicPr>
            <a:picLocks noChangeAspect="1"/>
          </p:cNvPicPr>
          <p:nvPr/>
        </p:nvPicPr>
        <p:blipFill>
          <a:blip r:embed="rId2"/>
          <a:stretch>
            <a:fillRect/>
          </a:stretch>
        </p:blipFill>
        <p:spPr>
          <a:xfrm>
            <a:off x="2584331" y="1089000"/>
            <a:ext cx="7023338" cy="4680000"/>
          </a:xfrm>
          <a:prstGeom prst="rect">
            <a:avLst/>
          </a:prstGeom>
          <a:ln>
            <a:noFill/>
          </a:ln>
          <a:effectLst>
            <a:softEdge rad="112500"/>
          </a:effectLst>
        </p:spPr>
      </p:pic>
    </p:spTree>
    <p:extLst>
      <p:ext uri="{BB962C8B-B14F-4D97-AF65-F5344CB8AC3E}">
        <p14:creationId xmlns:p14="http://schemas.microsoft.com/office/powerpoint/2010/main" val="655770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F4731D1E-659D-8824-D016-AC0BFA56A9E9}"/>
              </a:ext>
            </a:extLst>
          </p:cNvPr>
          <p:cNvPicPr>
            <a:picLocks noChangeAspect="1"/>
          </p:cNvPicPr>
          <p:nvPr/>
        </p:nvPicPr>
        <p:blipFill>
          <a:blip r:embed="rId2"/>
          <a:stretch>
            <a:fillRect/>
          </a:stretch>
        </p:blipFill>
        <p:spPr>
          <a:xfrm>
            <a:off x="2584331" y="1089000"/>
            <a:ext cx="7023338" cy="4680000"/>
          </a:xfrm>
          <a:prstGeom prst="rect">
            <a:avLst/>
          </a:prstGeom>
          <a:ln>
            <a:noFill/>
          </a:ln>
          <a:effectLst>
            <a:softEdge rad="112500"/>
          </a:effectLst>
        </p:spPr>
      </p:pic>
    </p:spTree>
    <p:extLst>
      <p:ext uri="{BB962C8B-B14F-4D97-AF65-F5344CB8AC3E}">
        <p14:creationId xmlns:p14="http://schemas.microsoft.com/office/powerpoint/2010/main" val="3743834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7512D747-2B8F-1837-9325-D3861E47AAC9}"/>
              </a:ext>
            </a:extLst>
          </p:cNvPr>
          <p:cNvPicPr>
            <a:picLocks noChangeAspect="1"/>
          </p:cNvPicPr>
          <p:nvPr/>
        </p:nvPicPr>
        <p:blipFill>
          <a:blip r:embed="rId2"/>
          <a:stretch>
            <a:fillRect/>
          </a:stretch>
        </p:blipFill>
        <p:spPr>
          <a:xfrm>
            <a:off x="2584331" y="1089000"/>
            <a:ext cx="7023338" cy="4680000"/>
          </a:xfrm>
          <a:prstGeom prst="rect">
            <a:avLst/>
          </a:prstGeom>
          <a:ln>
            <a:noFill/>
          </a:ln>
          <a:effectLst>
            <a:softEdge rad="112500"/>
          </a:effectLst>
        </p:spPr>
      </p:pic>
    </p:spTree>
    <p:extLst>
      <p:ext uri="{BB962C8B-B14F-4D97-AF65-F5344CB8AC3E}">
        <p14:creationId xmlns:p14="http://schemas.microsoft.com/office/powerpoint/2010/main" val="2162528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E0E2"/>
        </a:solidFill>
        <a:effectLst/>
      </p:bgPr>
    </p:bg>
    <p:spTree>
      <p:nvGrpSpPr>
        <p:cNvPr id="1" name="Shape 94"/>
        <p:cNvGrpSpPr/>
        <p:nvPr/>
      </p:nvGrpSpPr>
      <p:grpSpPr>
        <a:xfrm>
          <a:off x="0" y="0"/>
          <a:ext cx="0" cy="0"/>
          <a:chOff x="0" y="0"/>
          <a:chExt cx="0" cy="0"/>
        </a:xfrm>
      </p:grpSpPr>
      <p:sp>
        <p:nvSpPr>
          <p:cNvPr id="95" name="Google Shape;95;p5"/>
          <p:cNvSpPr/>
          <p:nvPr/>
        </p:nvSpPr>
        <p:spPr>
          <a:xfrm>
            <a:off x="0" y="6176967"/>
            <a:ext cx="1613100" cy="429900"/>
          </a:xfrm>
          <a:prstGeom prst="roundRect">
            <a:avLst>
              <a:gd name="adj" fmla="val 16667"/>
            </a:avLst>
          </a:prstGeom>
          <a:solidFill>
            <a:srgbClr val="FC4F80"/>
          </a:solidFill>
          <a:ln w="12700" cap="flat" cmpd="sng">
            <a:solidFill>
              <a:srgbClr val="FC4F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DFE0E2"/>
              </a:solidFill>
              <a:latin typeface="Calibri"/>
              <a:ea typeface="Calibri"/>
              <a:cs typeface="Calibri"/>
              <a:sym typeface="Calibri"/>
            </a:endParaRPr>
          </a:p>
        </p:txBody>
      </p:sp>
      <p:sp>
        <p:nvSpPr>
          <p:cNvPr id="96" name="Google Shape;96;p5"/>
          <p:cNvSpPr/>
          <p:nvPr/>
        </p:nvSpPr>
        <p:spPr>
          <a:xfrm>
            <a:off x="5590" y="6428096"/>
            <a:ext cx="2638567" cy="429904"/>
          </a:xfrm>
          <a:prstGeom prst="roundRect">
            <a:avLst>
              <a:gd name="adj" fmla="val 16667"/>
            </a:avLst>
          </a:prstGeom>
          <a:solidFill>
            <a:srgbClr val="1822B7"/>
          </a:solidFill>
          <a:ln w="12700" cap="flat" cmpd="sng">
            <a:solidFill>
              <a:srgbClr val="1822B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DFE0E2"/>
                </a:solidFill>
                <a:latin typeface="Calibri"/>
                <a:ea typeface="Calibri"/>
                <a:cs typeface="Calibri"/>
                <a:sym typeface="Calibri"/>
              </a:rPr>
              <a:t>Octubre, 2022 </a:t>
            </a:r>
            <a:endParaRPr/>
          </a:p>
        </p:txBody>
      </p:sp>
      <p:pic>
        <p:nvPicPr>
          <p:cNvPr id="97" name="Google Shape;97;p5"/>
          <p:cNvPicPr preferRelativeResize="0"/>
          <p:nvPr/>
        </p:nvPicPr>
        <p:blipFill rotWithShape="1">
          <a:blip r:embed="rId3">
            <a:alphaModFix/>
          </a:blip>
          <a:srcRect/>
          <a:stretch/>
        </p:blipFill>
        <p:spPr>
          <a:xfrm>
            <a:off x="5500296" y="6071730"/>
            <a:ext cx="6691698" cy="786273"/>
          </a:xfrm>
          <a:prstGeom prst="rect">
            <a:avLst/>
          </a:prstGeom>
          <a:noFill/>
          <a:ln>
            <a:noFill/>
          </a:ln>
        </p:spPr>
      </p:pic>
      <p:sp>
        <p:nvSpPr>
          <p:cNvPr id="98" name="Google Shape;98;p5"/>
          <p:cNvSpPr/>
          <p:nvPr/>
        </p:nvSpPr>
        <p:spPr>
          <a:xfrm rot="-5400000">
            <a:off x="5761450" y="-3843800"/>
            <a:ext cx="1157700" cy="10750200"/>
          </a:xfrm>
          <a:prstGeom prst="downArrow">
            <a:avLst>
              <a:gd name="adj1" fmla="val 100000"/>
              <a:gd name="adj2" fmla="val 22582"/>
            </a:avLst>
          </a:prstGeom>
          <a:solidFill>
            <a:srgbClr val="1822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 name="Google Shape;99;p5"/>
          <p:cNvSpPr txBox="1"/>
          <p:nvPr/>
        </p:nvSpPr>
        <p:spPr>
          <a:xfrm>
            <a:off x="1286932" y="1127909"/>
            <a:ext cx="10023300" cy="858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FFFF"/>
              </a:buClr>
              <a:buSzPts val="4000"/>
              <a:buFont typeface="Calibri"/>
              <a:buNone/>
            </a:pPr>
            <a:r>
              <a:rPr lang="en-US" sz="4000" i="0" u="none" strike="noStrike" cap="none" dirty="0">
                <a:solidFill>
                  <a:srgbClr val="FFFFFF"/>
                </a:solidFill>
                <a:latin typeface="Lato"/>
                <a:ea typeface="Lato"/>
                <a:cs typeface="Lato"/>
                <a:sym typeface="Lato"/>
              </a:rPr>
              <a:t>SUMARIO/</a:t>
            </a:r>
            <a:r>
              <a:rPr lang="en-US" sz="4000" dirty="0">
                <a:solidFill>
                  <a:srgbClr val="FFFFFF"/>
                </a:solidFill>
                <a:latin typeface="Lato"/>
                <a:ea typeface="Lato"/>
                <a:cs typeface="Lato"/>
                <a:sym typeface="Lato"/>
              </a:rPr>
              <a:t>CONTENIDO</a:t>
            </a:r>
            <a:r>
              <a:rPr lang="en-US" sz="4000" i="0" u="none" strike="noStrike" cap="none" dirty="0">
                <a:solidFill>
                  <a:srgbClr val="FFFFFF"/>
                </a:solidFill>
                <a:latin typeface="Lato"/>
                <a:ea typeface="Lato"/>
                <a:cs typeface="Lato"/>
                <a:sym typeface="Lato"/>
              </a:rPr>
              <a:t>:</a:t>
            </a:r>
            <a:endParaRPr dirty="0">
              <a:latin typeface="Lato"/>
              <a:ea typeface="Lato"/>
              <a:cs typeface="Lato"/>
              <a:sym typeface="Lato"/>
            </a:endParaRPr>
          </a:p>
        </p:txBody>
      </p:sp>
      <p:sp>
        <p:nvSpPr>
          <p:cNvPr id="100" name="Google Shape;100;p5"/>
          <p:cNvSpPr txBox="1"/>
          <p:nvPr/>
        </p:nvSpPr>
        <p:spPr>
          <a:xfrm>
            <a:off x="1286924" y="2480650"/>
            <a:ext cx="10023307" cy="2915950"/>
          </a:xfrm>
          <a:prstGeom prst="rect">
            <a:avLst/>
          </a:prstGeom>
          <a:noFill/>
          <a:ln>
            <a:noFill/>
          </a:ln>
        </p:spPr>
        <p:txBody>
          <a:bodyPr spcFirstLastPara="1" wrap="square" lIns="91425" tIns="45700" rIns="91425" bIns="45700" anchor="t" anchorCtr="0">
            <a:noAutofit/>
          </a:bodyPr>
          <a:lstStyle/>
          <a:p>
            <a:pPr marL="457200" marR="0" lvl="0" indent="-412750" algn="l" rtl="0">
              <a:lnSpc>
                <a:spcPct val="90000"/>
              </a:lnSpc>
              <a:spcBef>
                <a:spcPts val="0"/>
              </a:spcBef>
              <a:spcAft>
                <a:spcPts val="0"/>
              </a:spcAft>
              <a:buClr>
                <a:srgbClr val="434343"/>
              </a:buClr>
              <a:buSzPts val="2900"/>
              <a:buFont typeface="Lato"/>
              <a:buChar char="•"/>
            </a:pPr>
            <a:r>
              <a:rPr lang="es-EC" sz="2900" dirty="0">
                <a:solidFill>
                  <a:srgbClr val="434343"/>
                </a:solidFill>
                <a:latin typeface="Lato"/>
                <a:ea typeface="Lato"/>
                <a:cs typeface="Lato"/>
                <a:sym typeface="Lato"/>
              </a:rPr>
              <a:t>Caso de estudio: Un vistazo al desempeño empresarial ecuatoriano</a:t>
            </a:r>
            <a:endParaRPr lang="es-EC" sz="2900" i="0" u="none" strike="noStrike" cap="none" dirty="0">
              <a:solidFill>
                <a:srgbClr val="434343"/>
              </a:solidFill>
              <a:latin typeface="Lato"/>
              <a:ea typeface="Lato"/>
              <a:cs typeface="Lato"/>
              <a:sym typeface="Lato"/>
            </a:endParaRPr>
          </a:p>
          <a:p>
            <a:pPr marL="457200" marR="0" lvl="0" indent="-412750" algn="l" rtl="0">
              <a:lnSpc>
                <a:spcPct val="90000"/>
              </a:lnSpc>
              <a:spcBef>
                <a:spcPts val="0"/>
              </a:spcBef>
              <a:spcAft>
                <a:spcPts val="0"/>
              </a:spcAft>
              <a:buClr>
                <a:srgbClr val="434343"/>
              </a:buClr>
              <a:buSzPts val="2900"/>
              <a:buFont typeface="Lato"/>
              <a:buChar char="•"/>
            </a:pPr>
            <a:r>
              <a:rPr lang="es-EC" sz="2900" i="0" u="none" strike="noStrike" cap="none" dirty="0">
                <a:solidFill>
                  <a:srgbClr val="434343"/>
                </a:solidFill>
                <a:latin typeface="Lato"/>
                <a:ea typeface="Lato"/>
                <a:cs typeface="Lato"/>
                <a:sym typeface="Lato"/>
              </a:rPr>
              <a:t>¿Por qu</a:t>
            </a:r>
            <a:r>
              <a:rPr lang="es-EC" sz="2900" dirty="0">
                <a:solidFill>
                  <a:srgbClr val="434343"/>
                </a:solidFill>
                <a:latin typeface="Lato"/>
                <a:ea typeface="Lato"/>
                <a:cs typeface="Lato"/>
                <a:sym typeface="Lato"/>
              </a:rPr>
              <a:t>é usar la librería {pins}?</a:t>
            </a:r>
            <a:r>
              <a:rPr lang="es-EC" sz="2900" i="0" u="none" strike="noStrike" cap="none" dirty="0">
                <a:solidFill>
                  <a:srgbClr val="434343"/>
                </a:solidFill>
                <a:latin typeface="Lato"/>
                <a:ea typeface="Lato"/>
                <a:cs typeface="Lato"/>
                <a:sym typeface="Lato"/>
              </a:rPr>
              <a:t> </a:t>
            </a:r>
          </a:p>
          <a:p>
            <a:pPr marL="457200" marR="0" lvl="0" indent="-412750" algn="l" rtl="0">
              <a:lnSpc>
                <a:spcPct val="90000"/>
              </a:lnSpc>
              <a:spcBef>
                <a:spcPts val="0"/>
              </a:spcBef>
              <a:spcAft>
                <a:spcPts val="0"/>
              </a:spcAft>
              <a:buClr>
                <a:srgbClr val="434343"/>
              </a:buClr>
              <a:buSzPts val="2900"/>
              <a:buFont typeface="Lato"/>
              <a:buChar char="•"/>
            </a:pPr>
            <a:r>
              <a:rPr lang="es-EC" sz="2900" i="0" u="none" strike="noStrike" cap="none" dirty="0">
                <a:solidFill>
                  <a:srgbClr val="434343"/>
                </a:solidFill>
                <a:latin typeface="Lato"/>
                <a:ea typeface="Lato"/>
                <a:cs typeface="Lato"/>
                <a:sym typeface="Lato"/>
              </a:rPr>
              <a:t>Instalación y preparaci</a:t>
            </a:r>
            <a:r>
              <a:rPr lang="es-EC" sz="2900" dirty="0">
                <a:solidFill>
                  <a:srgbClr val="434343"/>
                </a:solidFill>
                <a:latin typeface="Lato"/>
                <a:ea typeface="Lato"/>
                <a:cs typeface="Lato"/>
                <a:sym typeface="Lato"/>
              </a:rPr>
              <a:t>ón del ambiente de trabajo</a:t>
            </a:r>
            <a:endParaRPr lang="es-EC" sz="2900" i="0" u="none" strike="noStrike" cap="none" dirty="0">
              <a:solidFill>
                <a:srgbClr val="434343"/>
              </a:solidFill>
              <a:latin typeface="Lato"/>
              <a:ea typeface="Lato"/>
              <a:cs typeface="Lato"/>
              <a:sym typeface="Lato"/>
            </a:endParaRPr>
          </a:p>
          <a:p>
            <a:pPr marL="457200" marR="0" lvl="0" indent="-412750" algn="l" rtl="0">
              <a:lnSpc>
                <a:spcPct val="90000"/>
              </a:lnSpc>
              <a:spcBef>
                <a:spcPts val="0"/>
              </a:spcBef>
              <a:spcAft>
                <a:spcPts val="0"/>
              </a:spcAft>
              <a:buClr>
                <a:srgbClr val="434343"/>
              </a:buClr>
              <a:buSzPts val="2900"/>
              <a:buFont typeface="Lato"/>
              <a:buChar char="•"/>
            </a:pPr>
            <a:r>
              <a:rPr lang="es-EC" sz="2900" i="0" u="none" strike="noStrike" cap="none" dirty="0">
                <a:solidFill>
                  <a:srgbClr val="434343"/>
                </a:solidFill>
                <a:latin typeface="Lato"/>
                <a:ea typeface="Lato"/>
                <a:cs typeface="Lato"/>
                <a:sym typeface="Lato"/>
              </a:rPr>
              <a:t>Datos, metadatos y más metadatos</a:t>
            </a:r>
          </a:p>
          <a:p>
            <a:pPr marL="457200" marR="0" lvl="0" indent="-412750" algn="l" rtl="0">
              <a:lnSpc>
                <a:spcPct val="90000"/>
              </a:lnSpc>
              <a:spcBef>
                <a:spcPts val="0"/>
              </a:spcBef>
              <a:spcAft>
                <a:spcPts val="0"/>
              </a:spcAft>
              <a:buClr>
                <a:srgbClr val="434343"/>
              </a:buClr>
              <a:buSzPts val="2900"/>
              <a:buFont typeface="Lato"/>
              <a:buChar char="•"/>
            </a:pPr>
            <a:r>
              <a:rPr lang="es-EC" sz="2900" dirty="0">
                <a:solidFill>
                  <a:srgbClr val="434343"/>
                </a:solidFill>
                <a:latin typeface="Lato"/>
                <a:ea typeface="Lato"/>
                <a:cs typeface="Lato"/>
                <a:sym typeface="Lato"/>
              </a:rPr>
              <a:t>Referencias y documentación</a:t>
            </a:r>
          </a:p>
          <a:p>
            <a:pPr marL="457200" marR="0" lvl="0" indent="-412750" algn="l" rtl="0">
              <a:lnSpc>
                <a:spcPct val="90000"/>
              </a:lnSpc>
              <a:spcBef>
                <a:spcPts val="0"/>
              </a:spcBef>
              <a:spcAft>
                <a:spcPts val="0"/>
              </a:spcAft>
              <a:buClr>
                <a:srgbClr val="434343"/>
              </a:buClr>
              <a:buSzPts val="2900"/>
              <a:buFont typeface="Lato"/>
              <a:buChar char="•"/>
            </a:pPr>
            <a:r>
              <a:rPr lang="es-EC" sz="2900" dirty="0">
                <a:solidFill>
                  <a:srgbClr val="434343"/>
                </a:solidFill>
                <a:latin typeface="Lato"/>
                <a:ea typeface="Lato"/>
                <a:cs typeface="Lato"/>
                <a:sym typeface="Lato"/>
              </a:rPr>
              <a:t>Agradecimientos</a:t>
            </a:r>
            <a:r>
              <a:rPr lang="es-EC" sz="2900" i="0" u="none" strike="noStrike" cap="none" dirty="0">
                <a:solidFill>
                  <a:srgbClr val="434343"/>
                </a:solidFill>
                <a:latin typeface="Lato"/>
                <a:ea typeface="Lato"/>
                <a:cs typeface="Lato"/>
                <a:sym typeface="Lato"/>
              </a:rPr>
              <a:t> </a:t>
            </a:r>
            <a:endParaRPr lang="es-EC" sz="2700" dirty="0">
              <a:solidFill>
                <a:srgbClr val="434343"/>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interior, tabla, pequeño, sostener&#10;&#10;Descripción generada automáticamente">
            <a:extLst>
              <a:ext uri="{FF2B5EF4-FFF2-40B4-BE49-F238E27FC236}">
                <a16:creationId xmlns:a16="http://schemas.microsoft.com/office/drawing/2014/main" id="{98E48704-50E8-E178-D2FA-09BB2494DAE9}"/>
              </a:ext>
            </a:extLst>
          </p:cNvPr>
          <p:cNvPicPr>
            <a:picLocks noChangeAspect="1"/>
          </p:cNvPicPr>
          <p:nvPr/>
        </p:nvPicPr>
        <p:blipFill>
          <a:blip r:embed="rId2"/>
          <a:stretch>
            <a:fillRect/>
          </a:stretch>
        </p:blipFill>
        <p:spPr>
          <a:xfrm>
            <a:off x="3724275" y="1624012"/>
            <a:ext cx="4743450" cy="3609975"/>
          </a:xfrm>
          <a:prstGeom prst="rect">
            <a:avLst/>
          </a:prstGeom>
        </p:spPr>
      </p:pic>
      <p:sp>
        <p:nvSpPr>
          <p:cNvPr id="6" name="CuadroTexto 5">
            <a:extLst>
              <a:ext uri="{FF2B5EF4-FFF2-40B4-BE49-F238E27FC236}">
                <a16:creationId xmlns:a16="http://schemas.microsoft.com/office/drawing/2014/main" id="{8A99B7E9-5868-0728-D607-0A394292578E}"/>
              </a:ext>
            </a:extLst>
          </p:cNvPr>
          <p:cNvSpPr txBox="1"/>
          <p:nvPr/>
        </p:nvSpPr>
        <p:spPr>
          <a:xfrm>
            <a:off x="7136866" y="2073243"/>
            <a:ext cx="1330859" cy="738664"/>
          </a:xfrm>
          <a:prstGeom prst="rect">
            <a:avLst/>
          </a:prstGeom>
          <a:noFill/>
        </p:spPr>
        <p:txBody>
          <a:bodyPr wrap="square" rtlCol="0">
            <a:spAutoFit/>
          </a:bodyPr>
          <a:lstStyle/>
          <a:p>
            <a:r>
              <a:rPr lang="es-EC" b="1" dirty="0">
                <a:solidFill>
                  <a:schemeClr val="bg1"/>
                </a:solidFill>
              </a:rPr>
              <a:t>* Todos en el equipo de investigación</a:t>
            </a:r>
          </a:p>
        </p:txBody>
      </p:sp>
    </p:spTree>
    <p:extLst>
      <p:ext uri="{BB962C8B-B14F-4D97-AF65-F5344CB8AC3E}">
        <p14:creationId xmlns:p14="http://schemas.microsoft.com/office/powerpoint/2010/main" val="4028439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Imagen que contiene alimentos&#10;&#10;Descripción generada automáticamente">
            <a:extLst>
              <a:ext uri="{FF2B5EF4-FFF2-40B4-BE49-F238E27FC236}">
                <a16:creationId xmlns:a16="http://schemas.microsoft.com/office/drawing/2014/main" id="{424163CA-A834-3D74-1EE9-5EA2AC0CE26E}"/>
              </a:ext>
            </a:extLst>
          </p:cNvPr>
          <p:cNvPicPr>
            <a:picLocks noChangeAspect="1"/>
          </p:cNvPicPr>
          <p:nvPr/>
        </p:nvPicPr>
        <p:blipFill>
          <a:blip r:embed="rId2"/>
          <a:stretch>
            <a:fillRect/>
          </a:stretch>
        </p:blipFill>
        <p:spPr>
          <a:xfrm>
            <a:off x="3586211" y="1421169"/>
            <a:ext cx="5019577" cy="4015662"/>
          </a:xfrm>
          <a:prstGeom prst="rect">
            <a:avLst/>
          </a:prstGeom>
        </p:spPr>
      </p:pic>
      <p:sp>
        <p:nvSpPr>
          <p:cNvPr id="13" name="CuadroTexto 12">
            <a:extLst>
              <a:ext uri="{FF2B5EF4-FFF2-40B4-BE49-F238E27FC236}">
                <a16:creationId xmlns:a16="http://schemas.microsoft.com/office/drawing/2014/main" id="{B49C2BBD-915C-4CFD-B7F9-591F52BA0537}"/>
              </a:ext>
            </a:extLst>
          </p:cNvPr>
          <p:cNvSpPr txBox="1"/>
          <p:nvPr/>
        </p:nvSpPr>
        <p:spPr>
          <a:xfrm>
            <a:off x="3637616" y="4537466"/>
            <a:ext cx="4916766" cy="523220"/>
          </a:xfrm>
          <a:prstGeom prst="rect">
            <a:avLst/>
          </a:prstGeom>
          <a:noFill/>
        </p:spPr>
        <p:txBody>
          <a:bodyPr wrap="square" rtlCol="0">
            <a:spAutoFit/>
          </a:bodyPr>
          <a:lstStyle/>
          <a:p>
            <a:pPr algn="ctr"/>
            <a:r>
              <a:rPr lang="es-EC" sz="2800" b="1" dirty="0">
                <a:solidFill>
                  <a:schemeClr val="bg1"/>
                </a:solidFill>
              </a:rPr>
              <a:t>Hora de reunir al equipo</a:t>
            </a:r>
          </a:p>
        </p:txBody>
      </p:sp>
    </p:spTree>
    <p:extLst>
      <p:ext uri="{BB962C8B-B14F-4D97-AF65-F5344CB8AC3E}">
        <p14:creationId xmlns:p14="http://schemas.microsoft.com/office/powerpoint/2010/main" val="1418414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96B15-874D-6279-D100-7B3CED48F2A2}"/>
              </a:ext>
            </a:extLst>
          </p:cNvPr>
          <p:cNvSpPr>
            <a:spLocks noGrp="1"/>
          </p:cNvSpPr>
          <p:nvPr>
            <p:ph type="title"/>
          </p:nvPr>
        </p:nvSpPr>
        <p:spPr/>
        <p:txBody>
          <a:bodyPr>
            <a:normAutofit/>
          </a:bodyPr>
          <a:lstStyle/>
          <a:p>
            <a:r>
              <a:rPr lang="es-EC" sz="3200" b="1" dirty="0"/>
              <a:t>Dos claves importantes: </a:t>
            </a:r>
            <a:r>
              <a:rPr lang="es-EC" sz="3200" b="1" i="1" dirty="0"/>
              <a:t>colaboración</a:t>
            </a:r>
            <a:r>
              <a:rPr lang="es-EC" sz="3200" b="1" dirty="0"/>
              <a:t> y </a:t>
            </a:r>
            <a:r>
              <a:rPr lang="es-EC" sz="3200" b="1" i="1" dirty="0"/>
              <a:t>reproducibilidad</a:t>
            </a:r>
          </a:p>
        </p:txBody>
      </p:sp>
      <p:sp>
        <p:nvSpPr>
          <p:cNvPr id="4" name="Marcador de texto 3">
            <a:extLst>
              <a:ext uri="{FF2B5EF4-FFF2-40B4-BE49-F238E27FC236}">
                <a16:creationId xmlns:a16="http://schemas.microsoft.com/office/drawing/2014/main" id="{3CFE9041-89E0-B20A-5ECF-5E6E985EF7CA}"/>
              </a:ext>
            </a:extLst>
          </p:cNvPr>
          <p:cNvSpPr>
            <a:spLocks noGrp="1"/>
          </p:cNvSpPr>
          <p:nvPr>
            <p:ph type="body" idx="2"/>
          </p:nvPr>
        </p:nvSpPr>
        <p:spPr>
          <a:xfrm>
            <a:off x="938213" y="1690688"/>
            <a:ext cx="5157787" cy="784744"/>
          </a:xfrm>
        </p:spPr>
        <p:txBody>
          <a:bodyPr/>
          <a:lstStyle/>
          <a:p>
            <a:pPr marL="114300" indent="0">
              <a:buNone/>
            </a:pPr>
            <a:r>
              <a:rPr lang="es-EC" dirty="0"/>
              <a:t>Para scripts de R, Python, Julia, CSS, </a:t>
            </a:r>
            <a:r>
              <a:rPr lang="es-EC" dirty="0" err="1"/>
              <a:t>Rmarkdown</a:t>
            </a:r>
            <a:r>
              <a:rPr lang="es-EC" dirty="0"/>
              <a:t>, </a:t>
            </a:r>
            <a:r>
              <a:rPr lang="es-EC" dirty="0" err="1"/>
              <a:t>Quarto</a:t>
            </a:r>
            <a:r>
              <a:rPr lang="es-EC" dirty="0"/>
              <a:t>, do </a:t>
            </a:r>
            <a:r>
              <a:rPr lang="es-EC" dirty="0" err="1"/>
              <a:t>fiales</a:t>
            </a:r>
            <a:r>
              <a:rPr lang="es-EC" dirty="0"/>
              <a:t>, etc..</a:t>
            </a:r>
          </a:p>
        </p:txBody>
      </p:sp>
      <p:sp>
        <p:nvSpPr>
          <p:cNvPr id="6" name="Marcador de texto 5">
            <a:extLst>
              <a:ext uri="{FF2B5EF4-FFF2-40B4-BE49-F238E27FC236}">
                <a16:creationId xmlns:a16="http://schemas.microsoft.com/office/drawing/2014/main" id="{790556B5-EB14-4A55-154A-941246D358B8}"/>
              </a:ext>
            </a:extLst>
          </p:cNvPr>
          <p:cNvSpPr>
            <a:spLocks noGrp="1"/>
          </p:cNvSpPr>
          <p:nvPr>
            <p:ph type="body" idx="4"/>
          </p:nvPr>
        </p:nvSpPr>
        <p:spPr>
          <a:xfrm>
            <a:off x="7108978" y="1723974"/>
            <a:ext cx="2479183" cy="513140"/>
          </a:xfrm>
        </p:spPr>
        <p:txBody>
          <a:bodyPr/>
          <a:lstStyle/>
          <a:p>
            <a:pPr marL="114300" indent="0" algn="ctr">
              <a:buNone/>
            </a:pPr>
            <a:r>
              <a:rPr lang="es-EC" dirty="0"/>
              <a:t>Para los datos y metadatos</a:t>
            </a:r>
          </a:p>
          <a:p>
            <a:endParaRPr lang="es-EC" dirty="0"/>
          </a:p>
        </p:txBody>
      </p:sp>
      <p:sp>
        <p:nvSpPr>
          <p:cNvPr id="9" name="Elipse 8">
            <a:extLst>
              <a:ext uri="{FF2B5EF4-FFF2-40B4-BE49-F238E27FC236}">
                <a16:creationId xmlns:a16="http://schemas.microsoft.com/office/drawing/2014/main" id="{C7CADC59-B6CA-DC61-C0D4-59D3EB7E6AC2}"/>
              </a:ext>
            </a:extLst>
          </p:cNvPr>
          <p:cNvSpPr/>
          <p:nvPr/>
        </p:nvSpPr>
        <p:spPr>
          <a:xfrm>
            <a:off x="2136618" y="3706132"/>
            <a:ext cx="669956" cy="65184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12" name="Elipse 11">
            <a:extLst>
              <a:ext uri="{FF2B5EF4-FFF2-40B4-BE49-F238E27FC236}">
                <a16:creationId xmlns:a16="http://schemas.microsoft.com/office/drawing/2014/main" id="{AFBA9251-6068-5834-650B-14576257FE0A}"/>
              </a:ext>
            </a:extLst>
          </p:cNvPr>
          <p:cNvSpPr/>
          <p:nvPr/>
        </p:nvSpPr>
        <p:spPr>
          <a:xfrm>
            <a:off x="5473109" y="4978986"/>
            <a:ext cx="669956" cy="65184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13" name="Elipse 12">
            <a:extLst>
              <a:ext uri="{FF2B5EF4-FFF2-40B4-BE49-F238E27FC236}">
                <a16:creationId xmlns:a16="http://schemas.microsoft.com/office/drawing/2014/main" id="{4F2E8195-0B8D-294B-D8E8-CA72206301C6}"/>
              </a:ext>
            </a:extLst>
          </p:cNvPr>
          <p:cNvSpPr/>
          <p:nvPr/>
        </p:nvSpPr>
        <p:spPr>
          <a:xfrm>
            <a:off x="9044449" y="3695381"/>
            <a:ext cx="669956" cy="65184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14" name="Elipse 13">
            <a:extLst>
              <a:ext uri="{FF2B5EF4-FFF2-40B4-BE49-F238E27FC236}">
                <a16:creationId xmlns:a16="http://schemas.microsoft.com/office/drawing/2014/main" id="{CEFACDED-BE04-BADE-5AC2-BEF0E36A98E2}"/>
              </a:ext>
            </a:extLst>
          </p:cNvPr>
          <p:cNvSpPr/>
          <p:nvPr/>
        </p:nvSpPr>
        <p:spPr>
          <a:xfrm>
            <a:off x="4507117" y="3837409"/>
            <a:ext cx="336487" cy="3462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15" name="Elipse 14">
            <a:extLst>
              <a:ext uri="{FF2B5EF4-FFF2-40B4-BE49-F238E27FC236}">
                <a16:creationId xmlns:a16="http://schemas.microsoft.com/office/drawing/2014/main" id="{5C432A2D-C5D2-A938-91D8-6799564DAFDA}"/>
              </a:ext>
            </a:extLst>
          </p:cNvPr>
          <p:cNvSpPr/>
          <p:nvPr/>
        </p:nvSpPr>
        <p:spPr>
          <a:xfrm>
            <a:off x="6020553" y="3832555"/>
            <a:ext cx="336487" cy="3462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16" name="Elipse 15">
            <a:extLst>
              <a:ext uri="{FF2B5EF4-FFF2-40B4-BE49-F238E27FC236}">
                <a16:creationId xmlns:a16="http://schemas.microsoft.com/office/drawing/2014/main" id="{B901A81A-F285-E5B0-E9C0-963F9BF8E83C}"/>
              </a:ext>
            </a:extLst>
          </p:cNvPr>
          <p:cNvSpPr/>
          <p:nvPr/>
        </p:nvSpPr>
        <p:spPr>
          <a:xfrm>
            <a:off x="7517393" y="3827701"/>
            <a:ext cx="336487" cy="3462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17" name="Elipse 16">
            <a:extLst>
              <a:ext uri="{FF2B5EF4-FFF2-40B4-BE49-F238E27FC236}">
                <a16:creationId xmlns:a16="http://schemas.microsoft.com/office/drawing/2014/main" id="{750EFC5C-2216-DE8F-C327-C128556E409F}"/>
              </a:ext>
            </a:extLst>
          </p:cNvPr>
          <p:cNvSpPr/>
          <p:nvPr/>
        </p:nvSpPr>
        <p:spPr>
          <a:xfrm>
            <a:off x="3965419" y="5137271"/>
            <a:ext cx="336487" cy="3462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18" name="Elipse 17">
            <a:extLst>
              <a:ext uri="{FF2B5EF4-FFF2-40B4-BE49-F238E27FC236}">
                <a16:creationId xmlns:a16="http://schemas.microsoft.com/office/drawing/2014/main" id="{10C0EC24-75C7-658D-37B2-B302D21E7144}"/>
              </a:ext>
            </a:extLst>
          </p:cNvPr>
          <p:cNvSpPr/>
          <p:nvPr/>
        </p:nvSpPr>
        <p:spPr>
          <a:xfrm>
            <a:off x="4693465" y="5137270"/>
            <a:ext cx="336487" cy="3462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19" name="Elipse 18">
            <a:extLst>
              <a:ext uri="{FF2B5EF4-FFF2-40B4-BE49-F238E27FC236}">
                <a16:creationId xmlns:a16="http://schemas.microsoft.com/office/drawing/2014/main" id="{E2A1162D-27C3-C696-26E3-74D21CAE058D}"/>
              </a:ext>
            </a:extLst>
          </p:cNvPr>
          <p:cNvSpPr/>
          <p:nvPr/>
        </p:nvSpPr>
        <p:spPr>
          <a:xfrm>
            <a:off x="6564517" y="5137270"/>
            <a:ext cx="336487" cy="3462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20" name="Elipse 19">
            <a:extLst>
              <a:ext uri="{FF2B5EF4-FFF2-40B4-BE49-F238E27FC236}">
                <a16:creationId xmlns:a16="http://schemas.microsoft.com/office/drawing/2014/main" id="{82BA8B05-F2B3-8E3E-2A99-95FC37B5E0FB}"/>
              </a:ext>
            </a:extLst>
          </p:cNvPr>
          <p:cNvSpPr/>
          <p:nvPr/>
        </p:nvSpPr>
        <p:spPr>
          <a:xfrm>
            <a:off x="7321702" y="5131762"/>
            <a:ext cx="336487" cy="34629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cxnSp>
        <p:nvCxnSpPr>
          <p:cNvPr id="21" name="Conector recto de flecha 20">
            <a:extLst>
              <a:ext uri="{FF2B5EF4-FFF2-40B4-BE49-F238E27FC236}">
                <a16:creationId xmlns:a16="http://schemas.microsoft.com/office/drawing/2014/main" id="{DF019E27-C178-D016-B2DD-391D538C6707}"/>
              </a:ext>
            </a:extLst>
          </p:cNvPr>
          <p:cNvCxnSpPr>
            <a:endCxn id="17" idx="2"/>
          </p:cNvCxnSpPr>
          <p:nvPr/>
        </p:nvCxnSpPr>
        <p:spPr>
          <a:xfrm>
            <a:off x="2528935" y="4357981"/>
            <a:ext cx="1436484" cy="952437"/>
          </a:xfrm>
          <a:prstGeom prst="curvedConnector3">
            <a:avLst>
              <a:gd name="adj1" fmla="val 55672"/>
            </a:avLst>
          </a:prstGeom>
          <a:ln>
            <a:tailEnd type="triangle"/>
          </a:ln>
        </p:spPr>
        <p:style>
          <a:lnRef idx="2">
            <a:schemeClr val="accent6"/>
          </a:lnRef>
          <a:fillRef idx="1">
            <a:schemeClr val="lt1"/>
          </a:fillRef>
          <a:effectRef idx="0">
            <a:schemeClr val="accent6"/>
          </a:effectRef>
          <a:fontRef idx="minor">
            <a:schemeClr val="dk1"/>
          </a:fontRef>
        </p:style>
      </p:cxnSp>
      <p:pic>
        <p:nvPicPr>
          <p:cNvPr id="1028" name="Picture 4" descr="Git branch Icon - Download in Glyph Style">
            <a:extLst>
              <a:ext uri="{FF2B5EF4-FFF2-40B4-BE49-F238E27FC236}">
                <a16:creationId xmlns:a16="http://schemas.microsoft.com/office/drawing/2014/main" id="{0C677589-5940-1E17-2BD5-6B2E1604B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417" y="3684843"/>
            <a:ext cx="694428" cy="694428"/>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ector: curvado 23">
            <a:extLst>
              <a:ext uri="{FF2B5EF4-FFF2-40B4-BE49-F238E27FC236}">
                <a16:creationId xmlns:a16="http://schemas.microsoft.com/office/drawing/2014/main" id="{D4C89323-F4CD-3564-FD1A-877BD452A1E6}"/>
              </a:ext>
            </a:extLst>
          </p:cNvPr>
          <p:cNvCxnSpPr>
            <a:cxnSpLocks/>
            <a:endCxn id="14" idx="2"/>
          </p:cNvCxnSpPr>
          <p:nvPr/>
        </p:nvCxnSpPr>
        <p:spPr>
          <a:xfrm flipV="1">
            <a:off x="2942706" y="4010556"/>
            <a:ext cx="1564411" cy="10749"/>
          </a:xfrm>
          <a:prstGeom prst="curvedConnector3">
            <a:avLst>
              <a:gd name="adj1" fmla="val 50000"/>
            </a:avLst>
          </a:prstGeom>
          <a:ln w="57150">
            <a:solidFill>
              <a:schemeClr val="accent5">
                <a:lumMod val="60000"/>
                <a:lumOff val="4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29" name="Conector: curvado 28">
            <a:extLst>
              <a:ext uri="{FF2B5EF4-FFF2-40B4-BE49-F238E27FC236}">
                <a16:creationId xmlns:a16="http://schemas.microsoft.com/office/drawing/2014/main" id="{0D7DA3BC-584F-615C-FE4D-2F57D1A6C635}"/>
              </a:ext>
            </a:extLst>
          </p:cNvPr>
          <p:cNvCxnSpPr>
            <a:cxnSpLocks/>
            <a:stCxn id="14" idx="6"/>
          </p:cNvCxnSpPr>
          <p:nvPr/>
        </p:nvCxnSpPr>
        <p:spPr>
          <a:xfrm flipV="1">
            <a:off x="4843604" y="4005702"/>
            <a:ext cx="1176949" cy="4854"/>
          </a:xfrm>
          <a:prstGeom prst="curvedConnector3">
            <a:avLst/>
          </a:prstGeom>
          <a:ln w="57150">
            <a:solidFill>
              <a:schemeClr val="accent5">
                <a:lumMod val="60000"/>
                <a:lumOff val="4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34" name="Conector: curvado 33">
            <a:extLst>
              <a:ext uri="{FF2B5EF4-FFF2-40B4-BE49-F238E27FC236}">
                <a16:creationId xmlns:a16="http://schemas.microsoft.com/office/drawing/2014/main" id="{EB3147EC-8A18-49D7-79DE-EE3ED2B087F1}"/>
              </a:ext>
            </a:extLst>
          </p:cNvPr>
          <p:cNvCxnSpPr>
            <a:cxnSpLocks/>
          </p:cNvCxnSpPr>
          <p:nvPr/>
        </p:nvCxnSpPr>
        <p:spPr>
          <a:xfrm flipV="1">
            <a:off x="6340444" y="4000848"/>
            <a:ext cx="1176949" cy="4854"/>
          </a:xfrm>
          <a:prstGeom prst="curvedConnector3">
            <a:avLst/>
          </a:prstGeom>
          <a:ln w="57150">
            <a:solidFill>
              <a:schemeClr val="accent5">
                <a:lumMod val="60000"/>
                <a:lumOff val="4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35" name="Conector: curvado 34">
            <a:extLst>
              <a:ext uri="{FF2B5EF4-FFF2-40B4-BE49-F238E27FC236}">
                <a16:creationId xmlns:a16="http://schemas.microsoft.com/office/drawing/2014/main" id="{F0AE679F-D202-4422-6171-23D32EBCDA88}"/>
              </a:ext>
            </a:extLst>
          </p:cNvPr>
          <p:cNvCxnSpPr>
            <a:cxnSpLocks/>
          </p:cNvCxnSpPr>
          <p:nvPr/>
        </p:nvCxnSpPr>
        <p:spPr>
          <a:xfrm flipV="1">
            <a:off x="7867500" y="4008129"/>
            <a:ext cx="1176949" cy="4854"/>
          </a:xfrm>
          <a:prstGeom prst="curvedConnector3">
            <a:avLst/>
          </a:prstGeom>
          <a:ln w="57150">
            <a:solidFill>
              <a:schemeClr val="accent5">
                <a:lumMod val="60000"/>
                <a:lumOff val="4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44" name="Conector recto de flecha 20">
            <a:extLst>
              <a:ext uri="{FF2B5EF4-FFF2-40B4-BE49-F238E27FC236}">
                <a16:creationId xmlns:a16="http://schemas.microsoft.com/office/drawing/2014/main" id="{4F6309BD-9358-2637-D35D-E999B1361BDF}"/>
              </a:ext>
            </a:extLst>
          </p:cNvPr>
          <p:cNvCxnSpPr>
            <a:cxnSpLocks/>
            <a:stCxn id="20" idx="6"/>
            <a:endCxn id="13" idx="4"/>
          </p:cNvCxnSpPr>
          <p:nvPr/>
        </p:nvCxnSpPr>
        <p:spPr>
          <a:xfrm flipV="1">
            <a:off x="7658189" y="4347230"/>
            <a:ext cx="1721238" cy="957679"/>
          </a:xfrm>
          <a:prstGeom prst="curvedConnector2">
            <a:avLst/>
          </a:prstGeom>
          <a:ln>
            <a:tailEnd type="triangle"/>
          </a:ln>
        </p:spPr>
        <p:style>
          <a:lnRef idx="2">
            <a:schemeClr val="accent6"/>
          </a:lnRef>
          <a:fillRef idx="1">
            <a:schemeClr val="lt1"/>
          </a:fillRef>
          <a:effectRef idx="0">
            <a:schemeClr val="accent6"/>
          </a:effectRef>
          <a:fontRef idx="minor">
            <a:schemeClr val="dk1"/>
          </a:fontRef>
        </p:style>
      </p:cxnSp>
      <p:pic>
        <p:nvPicPr>
          <p:cNvPr id="1030" name="Picture 6" descr="Doc, document, git, github, merge, text icon - Download on Iconfinder">
            <a:extLst>
              <a:ext uri="{FF2B5EF4-FFF2-40B4-BE49-F238E27FC236}">
                <a16:creationId xmlns:a16="http://schemas.microsoft.com/office/drawing/2014/main" id="{746F1AED-3DEA-4718-3636-3DB54CDD2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403" y="3800995"/>
            <a:ext cx="462121" cy="4621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5 Git Pull Request Icons - Free in SVG, PNG, ICO - IconScout">
            <a:extLst>
              <a:ext uri="{FF2B5EF4-FFF2-40B4-BE49-F238E27FC236}">
                <a16:creationId xmlns:a16="http://schemas.microsoft.com/office/drawing/2014/main" id="{1B429412-89D7-4886-FF14-71722E712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169" y="5031092"/>
            <a:ext cx="547635" cy="547635"/>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Conector recto de flecha 46">
            <a:extLst>
              <a:ext uri="{FF2B5EF4-FFF2-40B4-BE49-F238E27FC236}">
                <a16:creationId xmlns:a16="http://schemas.microsoft.com/office/drawing/2014/main" id="{F2A4068D-20F9-2ECF-29B2-7B21EDE97471}"/>
              </a:ext>
            </a:extLst>
          </p:cNvPr>
          <p:cNvCxnSpPr>
            <a:stCxn id="17" idx="6"/>
            <a:endCxn id="18" idx="2"/>
          </p:cNvCxnSpPr>
          <p:nvPr/>
        </p:nvCxnSpPr>
        <p:spPr>
          <a:xfrm flipV="1">
            <a:off x="4301906" y="5310417"/>
            <a:ext cx="391559" cy="1"/>
          </a:xfrm>
          <a:prstGeom prst="straightConnector1">
            <a:avLst/>
          </a:prstGeom>
          <a:ln>
            <a:tailEnd type="triangle"/>
          </a:ln>
        </p:spPr>
        <p:style>
          <a:lnRef idx="2">
            <a:schemeClr val="accent6"/>
          </a:lnRef>
          <a:fillRef idx="1">
            <a:schemeClr val="lt1"/>
          </a:fillRef>
          <a:effectRef idx="0">
            <a:schemeClr val="accent6"/>
          </a:effectRef>
          <a:fontRef idx="minor">
            <a:schemeClr val="dk1"/>
          </a:fontRef>
        </p:style>
      </p:cxnSp>
      <p:cxnSp>
        <p:nvCxnSpPr>
          <p:cNvPr id="52" name="Conector recto de flecha 51">
            <a:extLst>
              <a:ext uri="{FF2B5EF4-FFF2-40B4-BE49-F238E27FC236}">
                <a16:creationId xmlns:a16="http://schemas.microsoft.com/office/drawing/2014/main" id="{53CF5DDC-A9FA-E5B7-CA66-D2744DE36685}"/>
              </a:ext>
            </a:extLst>
          </p:cNvPr>
          <p:cNvCxnSpPr/>
          <p:nvPr/>
        </p:nvCxnSpPr>
        <p:spPr>
          <a:xfrm flipV="1">
            <a:off x="5070716" y="5310414"/>
            <a:ext cx="391559" cy="1"/>
          </a:xfrm>
          <a:prstGeom prst="straightConnector1">
            <a:avLst/>
          </a:prstGeom>
          <a:ln>
            <a:tailEnd type="triangle"/>
          </a:ln>
        </p:spPr>
        <p:style>
          <a:lnRef idx="2">
            <a:schemeClr val="accent6"/>
          </a:lnRef>
          <a:fillRef idx="1">
            <a:schemeClr val="lt1"/>
          </a:fillRef>
          <a:effectRef idx="0">
            <a:schemeClr val="accent6"/>
          </a:effectRef>
          <a:fontRef idx="minor">
            <a:schemeClr val="dk1"/>
          </a:fontRef>
        </p:style>
      </p:cxnSp>
      <p:cxnSp>
        <p:nvCxnSpPr>
          <p:cNvPr id="53" name="Conector recto de flecha 52">
            <a:extLst>
              <a:ext uri="{FF2B5EF4-FFF2-40B4-BE49-F238E27FC236}">
                <a16:creationId xmlns:a16="http://schemas.microsoft.com/office/drawing/2014/main" id="{E2C2D35F-D99D-CAA5-0464-5C9134CF033B}"/>
              </a:ext>
            </a:extLst>
          </p:cNvPr>
          <p:cNvCxnSpPr/>
          <p:nvPr/>
        </p:nvCxnSpPr>
        <p:spPr>
          <a:xfrm flipV="1">
            <a:off x="6144697" y="5306401"/>
            <a:ext cx="391559" cy="1"/>
          </a:xfrm>
          <a:prstGeom prst="straightConnector1">
            <a:avLst/>
          </a:prstGeom>
          <a:ln>
            <a:tailEnd type="triangle"/>
          </a:ln>
        </p:spPr>
        <p:style>
          <a:lnRef idx="2">
            <a:schemeClr val="accent6"/>
          </a:lnRef>
          <a:fillRef idx="1">
            <a:schemeClr val="lt1"/>
          </a:fillRef>
          <a:effectRef idx="0">
            <a:schemeClr val="accent6"/>
          </a:effectRef>
          <a:fontRef idx="minor">
            <a:schemeClr val="dk1"/>
          </a:fontRef>
        </p:style>
      </p:cxnSp>
      <p:cxnSp>
        <p:nvCxnSpPr>
          <p:cNvPr id="54" name="Conector recto de flecha 53">
            <a:extLst>
              <a:ext uri="{FF2B5EF4-FFF2-40B4-BE49-F238E27FC236}">
                <a16:creationId xmlns:a16="http://schemas.microsoft.com/office/drawing/2014/main" id="{08482181-9E40-B235-96B5-0321244BCAAA}"/>
              </a:ext>
            </a:extLst>
          </p:cNvPr>
          <p:cNvCxnSpPr/>
          <p:nvPr/>
        </p:nvCxnSpPr>
        <p:spPr>
          <a:xfrm flipV="1">
            <a:off x="6930897" y="5304909"/>
            <a:ext cx="391559" cy="1"/>
          </a:xfrm>
          <a:prstGeom prst="straightConnector1">
            <a:avLst/>
          </a:prstGeom>
          <a:ln>
            <a:tailEnd type="triangle"/>
          </a:ln>
        </p:spPr>
        <p:style>
          <a:lnRef idx="2">
            <a:schemeClr val="accent6"/>
          </a:lnRef>
          <a:fillRef idx="1">
            <a:schemeClr val="lt1"/>
          </a:fillRef>
          <a:effectRef idx="0">
            <a:schemeClr val="accent6"/>
          </a:effectRef>
          <a:fontRef idx="minor">
            <a:schemeClr val="dk1"/>
          </a:fontRef>
        </p:style>
      </p:cxnSp>
      <p:pic>
        <p:nvPicPr>
          <p:cNvPr id="1038" name="Picture 14" descr="GitHub logo and symbol, meaning, history, PNG">
            <a:extLst>
              <a:ext uri="{FF2B5EF4-FFF2-40B4-BE49-F238E27FC236}">
                <a16:creationId xmlns:a16="http://schemas.microsoft.com/office/drawing/2014/main" id="{00894F1E-D5B3-0400-B540-86A636095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7128" y="2598370"/>
            <a:ext cx="1185067" cy="666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it - Logo Downloads">
            <a:extLst>
              <a:ext uri="{FF2B5EF4-FFF2-40B4-BE49-F238E27FC236}">
                <a16:creationId xmlns:a16="http://schemas.microsoft.com/office/drawing/2014/main" id="{E9C69247-E857-F4BF-A7F1-66A0BC3526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763" y="2595252"/>
            <a:ext cx="831311" cy="83131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in, Discover and Share Resources • pins">
            <a:extLst>
              <a:ext uri="{FF2B5EF4-FFF2-40B4-BE49-F238E27FC236}">
                <a16:creationId xmlns:a16="http://schemas.microsoft.com/office/drawing/2014/main" id="{2EE2145D-BCB3-6969-35C0-46162A68C2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9968" y="2571361"/>
            <a:ext cx="717679" cy="831311"/>
          </a:xfrm>
          <a:prstGeom prst="rect">
            <a:avLst/>
          </a:prstGeom>
          <a:noFill/>
          <a:extLst>
            <a:ext uri="{909E8E84-426E-40DD-AFC4-6F175D3DCCD1}">
              <a14:hiddenFill xmlns:a14="http://schemas.microsoft.com/office/drawing/2010/main">
                <a:solidFill>
                  <a:srgbClr val="FFFFFF"/>
                </a:solidFill>
              </a14:hiddenFill>
            </a:ext>
          </a:extLst>
        </p:spPr>
      </p:pic>
      <p:sp>
        <p:nvSpPr>
          <p:cNvPr id="50" name="CuadroTexto 49">
            <a:extLst>
              <a:ext uri="{FF2B5EF4-FFF2-40B4-BE49-F238E27FC236}">
                <a16:creationId xmlns:a16="http://schemas.microsoft.com/office/drawing/2014/main" id="{4D913E24-9624-9B0E-068D-2ECCF22CBBA3}"/>
              </a:ext>
            </a:extLst>
          </p:cNvPr>
          <p:cNvSpPr txBox="1"/>
          <p:nvPr/>
        </p:nvSpPr>
        <p:spPr>
          <a:xfrm>
            <a:off x="916865" y="3509356"/>
            <a:ext cx="1107340" cy="523220"/>
          </a:xfrm>
          <a:prstGeom prst="rect">
            <a:avLst/>
          </a:prstGeom>
          <a:noFill/>
        </p:spPr>
        <p:txBody>
          <a:bodyPr wrap="square" rtlCol="0">
            <a:spAutoFit/>
          </a:bodyPr>
          <a:lstStyle/>
          <a:p>
            <a:pPr algn="ctr"/>
            <a:r>
              <a:rPr lang="es-EC" dirty="0"/>
              <a:t>`</a:t>
            </a:r>
            <a:r>
              <a:rPr lang="es-EC" dirty="0" err="1"/>
              <a:t>main</a:t>
            </a:r>
            <a:r>
              <a:rPr lang="es-EC" dirty="0"/>
              <a:t>` </a:t>
            </a:r>
            <a:r>
              <a:rPr lang="es-EC" dirty="0" err="1"/>
              <a:t>branch</a:t>
            </a:r>
            <a:endParaRPr lang="es-EC" dirty="0"/>
          </a:p>
        </p:txBody>
      </p:sp>
      <p:cxnSp>
        <p:nvCxnSpPr>
          <p:cNvPr id="63" name="Conector: curvado 62">
            <a:extLst>
              <a:ext uri="{FF2B5EF4-FFF2-40B4-BE49-F238E27FC236}">
                <a16:creationId xmlns:a16="http://schemas.microsoft.com/office/drawing/2014/main" id="{6A897AAA-B469-40D1-477F-E5C3589CB914}"/>
              </a:ext>
            </a:extLst>
          </p:cNvPr>
          <p:cNvCxnSpPr>
            <a:cxnSpLocks/>
          </p:cNvCxnSpPr>
          <p:nvPr/>
        </p:nvCxnSpPr>
        <p:spPr>
          <a:xfrm flipV="1">
            <a:off x="559392" y="4026680"/>
            <a:ext cx="1564411" cy="10749"/>
          </a:xfrm>
          <a:prstGeom prst="curvedConnector3">
            <a:avLst>
              <a:gd name="adj1" fmla="val 50000"/>
            </a:avLst>
          </a:prstGeom>
          <a:ln w="57150">
            <a:solidFill>
              <a:schemeClr val="accent5">
                <a:lumMod val="60000"/>
                <a:lumOff val="40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51" name="CuadroTexto 50">
            <a:extLst>
              <a:ext uri="{FF2B5EF4-FFF2-40B4-BE49-F238E27FC236}">
                <a16:creationId xmlns:a16="http://schemas.microsoft.com/office/drawing/2014/main" id="{14B4BC96-95EC-D760-6E1A-4AA27186F90D}"/>
              </a:ext>
            </a:extLst>
          </p:cNvPr>
          <p:cNvSpPr txBox="1"/>
          <p:nvPr/>
        </p:nvSpPr>
        <p:spPr>
          <a:xfrm>
            <a:off x="1581643" y="4486610"/>
            <a:ext cx="1629320" cy="523220"/>
          </a:xfrm>
          <a:prstGeom prst="rect">
            <a:avLst/>
          </a:prstGeom>
          <a:noFill/>
        </p:spPr>
        <p:txBody>
          <a:bodyPr wrap="square" rtlCol="0">
            <a:spAutoFit/>
          </a:bodyPr>
          <a:lstStyle/>
          <a:p>
            <a:pPr algn="ctr"/>
            <a:r>
              <a:rPr lang="es-EC" dirty="0"/>
              <a:t>Nueva Branch `modelo`</a:t>
            </a:r>
          </a:p>
        </p:txBody>
      </p:sp>
      <p:sp>
        <p:nvSpPr>
          <p:cNvPr id="65" name="CuadroTexto 64">
            <a:extLst>
              <a:ext uri="{FF2B5EF4-FFF2-40B4-BE49-F238E27FC236}">
                <a16:creationId xmlns:a16="http://schemas.microsoft.com/office/drawing/2014/main" id="{27BD75B7-FD96-1E17-8985-9F8B17F738F7}"/>
              </a:ext>
            </a:extLst>
          </p:cNvPr>
          <p:cNvSpPr txBox="1"/>
          <p:nvPr/>
        </p:nvSpPr>
        <p:spPr>
          <a:xfrm>
            <a:off x="3692457" y="5638913"/>
            <a:ext cx="1629320" cy="523220"/>
          </a:xfrm>
          <a:prstGeom prst="rect">
            <a:avLst/>
          </a:prstGeom>
          <a:noFill/>
        </p:spPr>
        <p:txBody>
          <a:bodyPr wrap="square" rtlCol="0">
            <a:spAutoFit/>
          </a:bodyPr>
          <a:lstStyle/>
          <a:p>
            <a:pPr algn="ctr"/>
            <a:r>
              <a:rPr lang="es-EC" dirty="0"/>
              <a:t>Cambios individuales</a:t>
            </a:r>
          </a:p>
        </p:txBody>
      </p:sp>
      <p:sp>
        <p:nvSpPr>
          <p:cNvPr id="66" name="CuadroTexto 65">
            <a:extLst>
              <a:ext uri="{FF2B5EF4-FFF2-40B4-BE49-F238E27FC236}">
                <a16:creationId xmlns:a16="http://schemas.microsoft.com/office/drawing/2014/main" id="{145EB244-F3F5-A2A0-3425-02FA8974C83A}"/>
              </a:ext>
            </a:extLst>
          </p:cNvPr>
          <p:cNvSpPr txBox="1"/>
          <p:nvPr/>
        </p:nvSpPr>
        <p:spPr>
          <a:xfrm>
            <a:off x="3719152" y="4756142"/>
            <a:ext cx="1629320" cy="307777"/>
          </a:xfrm>
          <a:prstGeom prst="rect">
            <a:avLst/>
          </a:prstGeom>
          <a:noFill/>
        </p:spPr>
        <p:txBody>
          <a:bodyPr wrap="square" rtlCol="0">
            <a:spAutoFit/>
          </a:bodyPr>
          <a:lstStyle/>
          <a:p>
            <a:pPr algn="ctr"/>
            <a:r>
              <a:rPr lang="es-EC" dirty="0"/>
              <a:t>`</a:t>
            </a:r>
            <a:r>
              <a:rPr lang="es-EC" dirty="0" err="1"/>
              <a:t>commits</a:t>
            </a:r>
            <a:r>
              <a:rPr lang="es-EC" dirty="0"/>
              <a:t>`</a:t>
            </a:r>
          </a:p>
        </p:txBody>
      </p:sp>
      <p:sp>
        <p:nvSpPr>
          <p:cNvPr id="55" name="CuadroTexto 54">
            <a:extLst>
              <a:ext uri="{FF2B5EF4-FFF2-40B4-BE49-F238E27FC236}">
                <a16:creationId xmlns:a16="http://schemas.microsoft.com/office/drawing/2014/main" id="{71444E9F-5AE8-C16F-DDFB-ED1D868E82D2}"/>
              </a:ext>
            </a:extLst>
          </p:cNvPr>
          <p:cNvSpPr txBox="1"/>
          <p:nvPr/>
        </p:nvSpPr>
        <p:spPr>
          <a:xfrm>
            <a:off x="5266495" y="5682941"/>
            <a:ext cx="1203781" cy="307777"/>
          </a:xfrm>
          <a:prstGeom prst="rect">
            <a:avLst/>
          </a:prstGeom>
          <a:noFill/>
        </p:spPr>
        <p:txBody>
          <a:bodyPr wrap="square" rtlCol="0">
            <a:spAutoFit/>
          </a:bodyPr>
          <a:lstStyle/>
          <a:p>
            <a:pPr algn="ctr"/>
            <a:r>
              <a:rPr lang="es-EC" dirty="0" err="1"/>
              <a:t>Pull</a:t>
            </a:r>
            <a:r>
              <a:rPr lang="es-EC" dirty="0"/>
              <a:t> </a:t>
            </a:r>
            <a:r>
              <a:rPr lang="es-EC" dirty="0" err="1"/>
              <a:t>request</a:t>
            </a:r>
            <a:endParaRPr lang="es-EC" dirty="0"/>
          </a:p>
        </p:txBody>
      </p:sp>
      <p:sp>
        <p:nvSpPr>
          <p:cNvPr id="68" name="CuadroTexto 67">
            <a:extLst>
              <a:ext uri="{FF2B5EF4-FFF2-40B4-BE49-F238E27FC236}">
                <a16:creationId xmlns:a16="http://schemas.microsoft.com/office/drawing/2014/main" id="{D0FE8FBF-0BEA-F09C-14E3-7903FB553633}"/>
              </a:ext>
            </a:extLst>
          </p:cNvPr>
          <p:cNvSpPr txBox="1"/>
          <p:nvPr/>
        </p:nvSpPr>
        <p:spPr>
          <a:xfrm>
            <a:off x="6524785" y="5682940"/>
            <a:ext cx="1203781" cy="307777"/>
          </a:xfrm>
          <a:prstGeom prst="rect">
            <a:avLst/>
          </a:prstGeom>
          <a:noFill/>
        </p:spPr>
        <p:txBody>
          <a:bodyPr wrap="square" rtlCol="0">
            <a:spAutoFit/>
          </a:bodyPr>
          <a:lstStyle/>
          <a:p>
            <a:pPr algn="ctr"/>
            <a:r>
              <a:rPr lang="es-EC" dirty="0"/>
              <a:t>Discusión</a:t>
            </a:r>
          </a:p>
        </p:txBody>
      </p:sp>
      <p:sp>
        <p:nvSpPr>
          <p:cNvPr id="69" name="CuadroTexto 68">
            <a:extLst>
              <a:ext uri="{FF2B5EF4-FFF2-40B4-BE49-F238E27FC236}">
                <a16:creationId xmlns:a16="http://schemas.microsoft.com/office/drawing/2014/main" id="{6DDC57CB-2810-B2B7-1178-AF6366DB374B}"/>
              </a:ext>
            </a:extLst>
          </p:cNvPr>
          <p:cNvSpPr txBox="1"/>
          <p:nvPr/>
        </p:nvSpPr>
        <p:spPr>
          <a:xfrm>
            <a:off x="6188796" y="4409227"/>
            <a:ext cx="1803324" cy="307777"/>
          </a:xfrm>
          <a:prstGeom prst="rect">
            <a:avLst/>
          </a:prstGeom>
          <a:noFill/>
        </p:spPr>
        <p:txBody>
          <a:bodyPr wrap="square" rtlCol="0">
            <a:spAutoFit/>
          </a:bodyPr>
          <a:lstStyle/>
          <a:p>
            <a:pPr algn="ctr"/>
            <a:r>
              <a:rPr lang="es-EC" dirty="0"/>
              <a:t>Retroalimentación</a:t>
            </a:r>
          </a:p>
        </p:txBody>
      </p:sp>
      <p:cxnSp>
        <p:nvCxnSpPr>
          <p:cNvPr id="57" name="Conector recto de flecha 56">
            <a:extLst>
              <a:ext uri="{FF2B5EF4-FFF2-40B4-BE49-F238E27FC236}">
                <a16:creationId xmlns:a16="http://schemas.microsoft.com/office/drawing/2014/main" id="{0AA713E8-6E8E-9455-F82E-22EA909DFE22}"/>
              </a:ext>
            </a:extLst>
          </p:cNvPr>
          <p:cNvCxnSpPr/>
          <p:nvPr/>
        </p:nvCxnSpPr>
        <p:spPr>
          <a:xfrm>
            <a:off x="6732760" y="4748220"/>
            <a:ext cx="0" cy="315699"/>
          </a:xfrm>
          <a:prstGeom prst="straightConnector1">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72" name="Conector recto de flecha 71">
            <a:extLst>
              <a:ext uri="{FF2B5EF4-FFF2-40B4-BE49-F238E27FC236}">
                <a16:creationId xmlns:a16="http://schemas.microsoft.com/office/drawing/2014/main" id="{843EAE09-45D1-8A05-78F2-9DA56988990F}"/>
              </a:ext>
            </a:extLst>
          </p:cNvPr>
          <p:cNvCxnSpPr/>
          <p:nvPr/>
        </p:nvCxnSpPr>
        <p:spPr>
          <a:xfrm>
            <a:off x="7489945" y="4756142"/>
            <a:ext cx="0" cy="315699"/>
          </a:xfrm>
          <a:prstGeom prst="straightConnector1">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73" name="Conector: curvado 72">
            <a:extLst>
              <a:ext uri="{FF2B5EF4-FFF2-40B4-BE49-F238E27FC236}">
                <a16:creationId xmlns:a16="http://schemas.microsoft.com/office/drawing/2014/main" id="{F32C7EA3-1ECC-916D-3E38-41EDC585CFE5}"/>
              </a:ext>
            </a:extLst>
          </p:cNvPr>
          <p:cNvCxnSpPr>
            <a:cxnSpLocks/>
          </p:cNvCxnSpPr>
          <p:nvPr/>
        </p:nvCxnSpPr>
        <p:spPr>
          <a:xfrm flipV="1">
            <a:off x="9741184" y="3990099"/>
            <a:ext cx="1564411" cy="10749"/>
          </a:xfrm>
          <a:prstGeom prst="curvedConnector3">
            <a:avLst>
              <a:gd name="adj1" fmla="val 50000"/>
            </a:avLst>
          </a:prstGeom>
          <a:ln w="57150">
            <a:solidFill>
              <a:schemeClr val="accent5">
                <a:lumMod val="60000"/>
                <a:lumOff val="40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58" name="CuadroTexto 57">
            <a:extLst>
              <a:ext uri="{FF2B5EF4-FFF2-40B4-BE49-F238E27FC236}">
                <a16:creationId xmlns:a16="http://schemas.microsoft.com/office/drawing/2014/main" id="{E96E3801-383A-98F1-B2F6-AC2EBCE10FA7}"/>
              </a:ext>
            </a:extLst>
          </p:cNvPr>
          <p:cNvSpPr txBox="1"/>
          <p:nvPr/>
        </p:nvSpPr>
        <p:spPr>
          <a:xfrm>
            <a:off x="9040240" y="4823463"/>
            <a:ext cx="1591190" cy="523220"/>
          </a:xfrm>
          <a:prstGeom prst="rect">
            <a:avLst/>
          </a:prstGeom>
          <a:noFill/>
        </p:spPr>
        <p:txBody>
          <a:bodyPr wrap="square" rtlCol="0">
            <a:spAutoFit/>
          </a:bodyPr>
          <a:lstStyle/>
          <a:p>
            <a:r>
              <a:rPr lang="es-EC" dirty="0" err="1"/>
              <a:t>Merge</a:t>
            </a:r>
            <a:r>
              <a:rPr lang="es-EC" dirty="0"/>
              <a:t>/Unión al proyecto central</a:t>
            </a:r>
          </a:p>
        </p:txBody>
      </p:sp>
    </p:spTree>
    <p:extLst>
      <p:ext uri="{BB962C8B-B14F-4D97-AF65-F5344CB8AC3E}">
        <p14:creationId xmlns:p14="http://schemas.microsoft.com/office/powerpoint/2010/main" val="13009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3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5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7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4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8"/>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030"/>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build="p"/>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P spid="50" grpId="0"/>
      <p:bldP spid="51" grpId="0"/>
      <p:bldP spid="65" grpId="0"/>
      <p:bldP spid="66" grpId="0"/>
      <p:bldP spid="55" grpId="0"/>
      <p:bldP spid="68" grpId="0"/>
      <p:bldP spid="69" grpId="0"/>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45EC5781-AAAF-D3B6-07A9-188BACD71B0B}"/>
              </a:ext>
            </a:extLst>
          </p:cNvPr>
          <p:cNvGraphicFramePr/>
          <p:nvPr>
            <p:extLst>
              <p:ext uri="{D42A27DB-BD31-4B8C-83A1-F6EECF244321}">
                <p14:modId xmlns:p14="http://schemas.microsoft.com/office/powerpoint/2010/main" val="3415531271"/>
              </p:ext>
            </p:extLst>
          </p:nvPr>
        </p:nvGraphicFramePr>
        <p:xfrm>
          <a:off x="2032000" y="49332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R: R Logo">
            <a:extLst>
              <a:ext uri="{FF2B5EF4-FFF2-40B4-BE49-F238E27FC236}">
                <a16:creationId xmlns:a16="http://schemas.microsoft.com/office/drawing/2014/main" id="{CA2DEE86-423E-FAF0-5B3F-1D5431101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2219" y="2785214"/>
            <a:ext cx="1277750" cy="9900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Studio Logo Usage Guidelines - RStudio">
            <a:extLst>
              <a:ext uri="{FF2B5EF4-FFF2-40B4-BE49-F238E27FC236}">
                <a16:creationId xmlns:a16="http://schemas.microsoft.com/office/drawing/2014/main" id="{4024A204-788E-0E32-A908-278B9A2E5B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6198" y="4873418"/>
            <a:ext cx="2957464" cy="10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28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nos engañosas, El Cabezón y Rui Torres: los secretos de &quot;Art Attack&quot; de  Disney | Espectáculos">
            <a:extLst>
              <a:ext uri="{FF2B5EF4-FFF2-40B4-BE49-F238E27FC236}">
                <a16:creationId xmlns:a16="http://schemas.microsoft.com/office/drawing/2014/main" id="{F5507482-73D1-89EB-DCF7-B10B643BD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457" y="1424907"/>
            <a:ext cx="7131086" cy="40081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17BF34C5-26D0-ECEE-0E67-7298BF768FB3}"/>
              </a:ext>
            </a:extLst>
          </p:cNvPr>
          <p:cNvSpPr txBox="1"/>
          <p:nvPr/>
        </p:nvSpPr>
        <p:spPr>
          <a:xfrm>
            <a:off x="3105339" y="4155541"/>
            <a:ext cx="6165410" cy="646331"/>
          </a:xfrm>
          <a:prstGeom prst="rect">
            <a:avLst/>
          </a:prstGeom>
          <a:noFill/>
        </p:spPr>
        <p:txBody>
          <a:bodyPr wrap="square" rtlCol="0">
            <a:spAutoFit/>
          </a:bodyPr>
          <a:lstStyle/>
          <a:p>
            <a:pPr algn="ctr"/>
            <a:r>
              <a:rPr lang="es-EC" sz="3600" b="1" dirty="0">
                <a:solidFill>
                  <a:schemeClr val="bg1"/>
                </a:solidFill>
              </a:rPr>
              <a:t>Manos a la obra</a:t>
            </a:r>
          </a:p>
        </p:txBody>
      </p:sp>
    </p:spTree>
    <p:extLst>
      <p:ext uri="{BB962C8B-B14F-4D97-AF65-F5344CB8AC3E}">
        <p14:creationId xmlns:p14="http://schemas.microsoft.com/office/powerpoint/2010/main" val="4024497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4be92b205c_0_36"/>
          <p:cNvSpPr txBox="1">
            <a:spLocks noGrp="1"/>
          </p:cNvSpPr>
          <p:nvPr>
            <p:ph type="title"/>
          </p:nvPr>
        </p:nvSpPr>
        <p:spPr>
          <a:xfrm>
            <a:off x="831850" y="1709738"/>
            <a:ext cx="10515600" cy="2852737"/>
          </a:xfrm>
        </p:spPr>
        <p:txBody>
          <a:bodyPr spcFirstLastPara="1" wrap="square" lIns="91425" tIns="45700" rIns="91425" bIns="45700" anchor="b" anchorCtr="0">
            <a:normAutofit/>
          </a:bodyPr>
          <a:lstStyle/>
          <a:p>
            <a:pPr indent="0"/>
            <a:r>
              <a:rPr lang="es-EC" sz="6000" i="0" u="none" strike="noStrike" cap="none" dirty="0">
                <a:solidFill>
                  <a:srgbClr val="434343"/>
                </a:solidFill>
                <a:latin typeface="Lato"/>
                <a:ea typeface="Lato"/>
                <a:cs typeface="Lato"/>
                <a:sym typeface="Lato"/>
              </a:rPr>
              <a:t>Instalación y preparaci</a:t>
            </a:r>
            <a:r>
              <a:rPr lang="es-EC" sz="6000" dirty="0">
                <a:solidFill>
                  <a:srgbClr val="434343"/>
                </a:solidFill>
                <a:latin typeface="Lato"/>
                <a:ea typeface="Lato"/>
                <a:cs typeface="Lato"/>
                <a:sym typeface="Lato"/>
              </a:rPr>
              <a:t>ón del ambiente de trabajo</a:t>
            </a:r>
            <a:endParaRPr lang="es-EC" b="1" dirty="0"/>
          </a:p>
        </p:txBody>
      </p:sp>
      <p:sp>
        <p:nvSpPr>
          <p:cNvPr id="107" name="Google Shape;107;g14be92b205c_0_36"/>
          <p:cNvSpPr txBox="1">
            <a:spLocks noGrp="1"/>
          </p:cNvSpPr>
          <p:nvPr>
            <p:ph type="body" idx="1"/>
          </p:nvPr>
        </p:nvSpPr>
        <p:spPr>
          <a:xfrm>
            <a:off x="831850" y="4589463"/>
            <a:ext cx="10515600" cy="1500187"/>
          </a:xfrm>
        </p:spPr>
        <p:txBody>
          <a:bodyPr spcFirstLastPara="1" wrap="square" lIns="91425" tIns="45700" rIns="91425" bIns="45700" anchor="t" anchorCtr="0">
            <a:normAutofit/>
          </a:bodyPr>
          <a:lstStyle/>
          <a:p>
            <a:pPr marL="0" lvl="0" indent="0" rtl="0">
              <a:spcBef>
                <a:spcPts val="1000"/>
              </a:spcBef>
              <a:spcAft>
                <a:spcPts val="0"/>
              </a:spcAft>
              <a:buNone/>
            </a:pPr>
            <a:r>
              <a:rPr lang="es-EC" dirty="0"/>
              <a:t>Todos nuestros esfuerzos se centran en una sola herramienta</a:t>
            </a:r>
          </a:p>
        </p:txBody>
      </p:sp>
    </p:spTree>
    <p:extLst>
      <p:ext uri="{BB962C8B-B14F-4D97-AF65-F5344CB8AC3E}">
        <p14:creationId xmlns:p14="http://schemas.microsoft.com/office/powerpoint/2010/main" val="758898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5954A11-6881-1E07-CAA4-91AC8694E4A4}"/>
              </a:ext>
            </a:extLst>
          </p:cNvPr>
          <p:cNvSpPr>
            <a:spLocks noGrp="1"/>
          </p:cNvSpPr>
          <p:nvPr>
            <p:ph type="title"/>
          </p:nvPr>
        </p:nvSpPr>
        <p:spPr/>
        <p:txBody>
          <a:bodyPr>
            <a:normAutofit/>
          </a:bodyPr>
          <a:lstStyle/>
          <a:p>
            <a:r>
              <a:rPr lang="es-EC" sz="4000" dirty="0"/>
              <a:t>Software y requisitos</a:t>
            </a:r>
          </a:p>
        </p:txBody>
      </p:sp>
      <p:sp>
        <p:nvSpPr>
          <p:cNvPr id="8" name="Marcador de texto 7">
            <a:extLst>
              <a:ext uri="{FF2B5EF4-FFF2-40B4-BE49-F238E27FC236}">
                <a16:creationId xmlns:a16="http://schemas.microsoft.com/office/drawing/2014/main" id="{4FEA1FCF-4CFF-76C4-3268-2F43ED117ADE}"/>
              </a:ext>
            </a:extLst>
          </p:cNvPr>
          <p:cNvSpPr>
            <a:spLocks noGrp="1"/>
          </p:cNvSpPr>
          <p:nvPr>
            <p:ph type="body" idx="1"/>
          </p:nvPr>
        </p:nvSpPr>
        <p:spPr/>
        <p:txBody>
          <a:bodyPr/>
          <a:lstStyle/>
          <a:p>
            <a:pPr marL="114300" indent="0">
              <a:buNone/>
            </a:pPr>
            <a:r>
              <a:rPr lang="es-EC" dirty="0"/>
              <a:t>Para los siguientes ejercicios requerimos de las siguientes herramientas:</a:t>
            </a:r>
          </a:p>
          <a:p>
            <a:pPr marL="114300" indent="0">
              <a:buNone/>
            </a:pPr>
            <a:endParaRPr lang="es-EC" dirty="0"/>
          </a:p>
          <a:p>
            <a:r>
              <a:rPr lang="es-EC" dirty="0"/>
              <a:t>R (&gt;=4.2.0)</a:t>
            </a:r>
          </a:p>
          <a:p>
            <a:r>
              <a:rPr lang="es-EC" dirty="0"/>
              <a:t>RStudio</a:t>
            </a:r>
          </a:p>
          <a:p>
            <a:r>
              <a:rPr lang="es-EC" dirty="0"/>
              <a:t>Una cuenta de OneDrive</a:t>
            </a:r>
          </a:p>
          <a:p>
            <a:r>
              <a:rPr lang="es-EC" dirty="0"/>
              <a:t>GIT instalado</a:t>
            </a:r>
          </a:p>
          <a:p>
            <a:r>
              <a:rPr lang="es-EC" dirty="0"/>
              <a:t>Cuenta de GitHub</a:t>
            </a:r>
          </a:p>
          <a:p>
            <a:pPr marL="114300" indent="0">
              <a:buNone/>
            </a:pPr>
            <a:endParaRPr lang="es-EC" dirty="0"/>
          </a:p>
          <a:p>
            <a:pPr marL="114300" indent="0">
              <a:buNone/>
            </a:pPr>
            <a:r>
              <a:rPr lang="es-EC" dirty="0"/>
              <a:t>Pero más importante:</a:t>
            </a:r>
          </a:p>
          <a:p>
            <a:pPr marL="114300" indent="0">
              <a:buNone/>
            </a:pPr>
            <a:endParaRPr lang="es-EC" dirty="0"/>
          </a:p>
          <a:p>
            <a:r>
              <a:rPr lang="es-EC" b="1" dirty="0"/>
              <a:t>Curiosidad y amor por la investigación</a:t>
            </a:r>
          </a:p>
        </p:txBody>
      </p:sp>
    </p:spTree>
    <p:extLst>
      <p:ext uri="{BB962C8B-B14F-4D97-AF65-F5344CB8AC3E}">
        <p14:creationId xmlns:p14="http://schemas.microsoft.com/office/powerpoint/2010/main" val="1589338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7B3B41-C65C-EBF5-902F-A3B22D4DA2AD}"/>
              </a:ext>
            </a:extLst>
          </p:cNvPr>
          <p:cNvSpPr>
            <a:spLocks noGrp="1"/>
          </p:cNvSpPr>
          <p:nvPr>
            <p:ph type="title"/>
          </p:nvPr>
        </p:nvSpPr>
        <p:spPr/>
        <p:txBody>
          <a:bodyPr/>
          <a:lstStyle/>
          <a:p>
            <a:r>
              <a:rPr lang="es-EC" dirty="0"/>
              <a:t>Configuración inicial</a:t>
            </a:r>
          </a:p>
        </p:txBody>
      </p:sp>
      <p:sp>
        <p:nvSpPr>
          <p:cNvPr id="4" name="Marcador de texto 3">
            <a:extLst>
              <a:ext uri="{FF2B5EF4-FFF2-40B4-BE49-F238E27FC236}">
                <a16:creationId xmlns:a16="http://schemas.microsoft.com/office/drawing/2014/main" id="{6C12EEFB-82F7-61AD-52ED-358EE88578D3}"/>
              </a:ext>
            </a:extLst>
          </p:cNvPr>
          <p:cNvSpPr>
            <a:spLocks noGrp="1"/>
          </p:cNvSpPr>
          <p:nvPr>
            <p:ph type="body" idx="2"/>
          </p:nvPr>
        </p:nvSpPr>
        <p:spPr/>
        <p:txBody>
          <a:bodyPr/>
          <a:lstStyle/>
          <a:p>
            <a:pPr marL="514350" indent="-285750">
              <a:buFont typeface="Arial" panose="020B0604020202020204" pitchFamily="34" charset="0"/>
              <a:buChar char="•"/>
            </a:pPr>
            <a:r>
              <a:rPr lang="es-EC" dirty="0"/>
              <a:t>La librería {pins} funciona tanto de forma local, como con la nube.</a:t>
            </a:r>
          </a:p>
          <a:p>
            <a:pPr marL="514350" indent="-285750">
              <a:buFont typeface="Arial" panose="020B0604020202020204" pitchFamily="34" charset="0"/>
              <a:buChar char="•"/>
            </a:pPr>
            <a:r>
              <a:rPr lang="es-EC" dirty="0"/>
              <a:t>Para este taller hemos creado la carpeta compartida </a:t>
            </a:r>
            <a:r>
              <a:rPr lang="es-EC" dirty="0" err="1">
                <a:solidFill>
                  <a:schemeClr val="accent6">
                    <a:lumMod val="75000"/>
                  </a:schemeClr>
                </a:solidFill>
              </a:rPr>
              <a:t>taller_tr_collab</a:t>
            </a:r>
            <a:r>
              <a:rPr lang="es-EC" dirty="0">
                <a:solidFill>
                  <a:schemeClr val="accent6">
                    <a:lumMod val="75000"/>
                  </a:schemeClr>
                </a:solidFill>
              </a:rPr>
              <a:t>/ </a:t>
            </a:r>
            <a:r>
              <a:rPr lang="es-EC" dirty="0">
                <a:solidFill>
                  <a:schemeClr val="tx1"/>
                </a:solidFill>
              </a:rPr>
              <a:t>en</a:t>
            </a:r>
            <a:r>
              <a:rPr lang="es-EC" dirty="0">
                <a:solidFill>
                  <a:schemeClr val="accent6">
                    <a:lumMod val="75000"/>
                  </a:schemeClr>
                </a:solidFill>
              </a:rPr>
              <a:t> </a:t>
            </a:r>
            <a:r>
              <a:rPr lang="es-EC" dirty="0">
                <a:solidFill>
                  <a:schemeClr val="tx1"/>
                </a:solidFill>
              </a:rPr>
              <a:t>OneDrive</a:t>
            </a:r>
          </a:p>
          <a:p>
            <a:pPr marL="514350" indent="-285750">
              <a:buFont typeface="Arial" panose="020B0604020202020204" pitchFamily="34" charset="0"/>
              <a:buChar char="•"/>
            </a:pPr>
            <a:r>
              <a:rPr lang="es-EC" dirty="0">
                <a:solidFill>
                  <a:schemeClr val="tx1"/>
                </a:solidFill>
              </a:rPr>
              <a:t>Revisa el correo con el que te inscribiste al taller, una invitación te espera.</a:t>
            </a:r>
          </a:p>
          <a:p>
            <a:pPr marL="514350" indent="-285750">
              <a:buFont typeface="Arial" panose="020B0604020202020204" pitchFamily="34" charset="0"/>
              <a:buChar char="•"/>
            </a:pPr>
            <a:r>
              <a:rPr lang="es-EC" dirty="0">
                <a:solidFill>
                  <a:schemeClr val="tx1"/>
                </a:solidFill>
              </a:rPr>
              <a:t>Abrimos OneDrive en el navegador de tu preferencia y será necesario que sincronices tu carpeta local con la carpeta remota.</a:t>
            </a:r>
          </a:p>
        </p:txBody>
      </p:sp>
      <p:pic>
        <p:nvPicPr>
          <p:cNvPr id="5122" name="Picture 2">
            <a:extLst>
              <a:ext uri="{FF2B5EF4-FFF2-40B4-BE49-F238E27FC236}">
                <a16:creationId xmlns:a16="http://schemas.microsoft.com/office/drawing/2014/main" id="{367CD0AE-4461-3911-811C-60F69E476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015" y="1720158"/>
            <a:ext cx="5698867" cy="14729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2ECF321-2654-A701-2B0B-25A13611D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587" y="3359539"/>
            <a:ext cx="5872110" cy="250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016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C0AEDA8-2F0A-EFB0-24DD-99581A7C6C61}"/>
              </a:ext>
            </a:extLst>
          </p:cNvPr>
          <p:cNvSpPr>
            <a:spLocks noGrp="1"/>
          </p:cNvSpPr>
          <p:nvPr>
            <p:ph type="title"/>
          </p:nvPr>
        </p:nvSpPr>
        <p:spPr/>
        <p:txBody>
          <a:bodyPr>
            <a:normAutofit/>
          </a:bodyPr>
          <a:lstStyle/>
          <a:p>
            <a:r>
              <a:rPr lang="es-EC" sz="3200" dirty="0"/>
              <a:t>Antes de ir a nuestra sesión de Rstudio vamos con unas instalaciones:</a:t>
            </a:r>
          </a:p>
        </p:txBody>
      </p:sp>
      <p:pic>
        <p:nvPicPr>
          <p:cNvPr id="3" name="Imagen 2">
            <a:extLst>
              <a:ext uri="{FF2B5EF4-FFF2-40B4-BE49-F238E27FC236}">
                <a16:creationId xmlns:a16="http://schemas.microsoft.com/office/drawing/2014/main" id="{39BFC604-82E6-C4CA-4CA0-D8439164DB99}"/>
              </a:ext>
            </a:extLst>
          </p:cNvPr>
          <p:cNvPicPr>
            <a:picLocks noChangeAspect="1"/>
          </p:cNvPicPr>
          <p:nvPr/>
        </p:nvPicPr>
        <p:blipFill>
          <a:blip r:embed="rId2"/>
          <a:stretch>
            <a:fillRect/>
          </a:stretch>
        </p:blipFill>
        <p:spPr>
          <a:xfrm>
            <a:off x="1758297" y="1991255"/>
            <a:ext cx="8675405" cy="3959944"/>
          </a:xfrm>
          <a:prstGeom prst="rect">
            <a:avLst/>
          </a:prstGeom>
        </p:spPr>
      </p:pic>
    </p:spTree>
    <p:extLst>
      <p:ext uri="{BB962C8B-B14F-4D97-AF65-F5344CB8AC3E}">
        <p14:creationId xmlns:p14="http://schemas.microsoft.com/office/powerpoint/2010/main" val="2315773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4be92b205c_0_36"/>
          <p:cNvSpPr txBox="1">
            <a:spLocks noGrp="1"/>
          </p:cNvSpPr>
          <p:nvPr>
            <p:ph type="title"/>
          </p:nvPr>
        </p:nvSpPr>
        <p:spPr>
          <a:xfrm>
            <a:off x="831850" y="1709738"/>
            <a:ext cx="10515600" cy="2852737"/>
          </a:xfrm>
        </p:spPr>
        <p:txBody>
          <a:bodyPr spcFirstLastPara="1" wrap="square" lIns="91425" tIns="45700" rIns="91425" bIns="45700" anchor="b" anchorCtr="0">
            <a:normAutofit/>
          </a:bodyPr>
          <a:lstStyle/>
          <a:p>
            <a:pPr indent="0"/>
            <a:r>
              <a:rPr lang="es-EC" b="1" dirty="0"/>
              <a:t>Datos, metadatos y más metadatos</a:t>
            </a:r>
          </a:p>
        </p:txBody>
      </p:sp>
      <p:sp>
        <p:nvSpPr>
          <p:cNvPr id="107" name="Google Shape;107;g14be92b205c_0_36"/>
          <p:cNvSpPr txBox="1">
            <a:spLocks noGrp="1"/>
          </p:cNvSpPr>
          <p:nvPr>
            <p:ph type="body" idx="1"/>
          </p:nvPr>
        </p:nvSpPr>
        <p:spPr>
          <a:xfrm>
            <a:off x="831850" y="4589463"/>
            <a:ext cx="10515600" cy="1500187"/>
          </a:xfrm>
        </p:spPr>
        <p:txBody>
          <a:bodyPr spcFirstLastPara="1" wrap="square" lIns="91425" tIns="45700" rIns="91425" bIns="45700" anchor="t" anchorCtr="0">
            <a:normAutofit/>
          </a:bodyPr>
          <a:lstStyle/>
          <a:p>
            <a:pPr marL="0" lvl="0" indent="0" rtl="0">
              <a:spcBef>
                <a:spcPts val="1000"/>
              </a:spcBef>
              <a:spcAft>
                <a:spcPts val="0"/>
              </a:spcAft>
              <a:buNone/>
            </a:pPr>
            <a:r>
              <a:rPr lang="es-EC" dirty="0"/>
              <a:t>! ¡Todos a la sesión de Rstudio!</a:t>
            </a:r>
          </a:p>
        </p:txBody>
      </p:sp>
    </p:spTree>
    <p:extLst>
      <p:ext uri="{BB962C8B-B14F-4D97-AF65-F5344CB8AC3E}">
        <p14:creationId xmlns:p14="http://schemas.microsoft.com/office/powerpoint/2010/main" val="2080095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C19620-7F1B-85F4-6CD7-9F80AFD386D0}"/>
              </a:ext>
            </a:extLst>
          </p:cNvPr>
          <p:cNvSpPr>
            <a:spLocks noGrp="1"/>
          </p:cNvSpPr>
          <p:nvPr>
            <p:ph type="title"/>
          </p:nvPr>
        </p:nvSpPr>
        <p:spPr/>
        <p:txBody>
          <a:bodyPr/>
          <a:lstStyle/>
          <a:p>
            <a:endParaRPr lang="es-EC" dirty="0"/>
          </a:p>
        </p:txBody>
      </p:sp>
      <p:sp>
        <p:nvSpPr>
          <p:cNvPr id="3" name="Marcador de texto 2">
            <a:extLst>
              <a:ext uri="{FF2B5EF4-FFF2-40B4-BE49-F238E27FC236}">
                <a16:creationId xmlns:a16="http://schemas.microsoft.com/office/drawing/2014/main" id="{BC2BDF1A-AFA1-9050-6B18-7B658D69426D}"/>
              </a:ext>
            </a:extLst>
          </p:cNvPr>
          <p:cNvSpPr>
            <a:spLocks noGrp="1"/>
          </p:cNvSpPr>
          <p:nvPr>
            <p:ph type="body" idx="1"/>
          </p:nvPr>
        </p:nvSpPr>
        <p:spPr/>
        <p:txBody>
          <a:bodyPr/>
          <a:lstStyle/>
          <a:p>
            <a:endParaRPr lang="es-EC"/>
          </a:p>
        </p:txBody>
      </p:sp>
    </p:spTree>
    <p:extLst>
      <p:ext uri="{BB962C8B-B14F-4D97-AF65-F5344CB8AC3E}">
        <p14:creationId xmlns:p14="http://schemas.microsoft.com/office/powerpoint/2010/main" val="3984410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4be92b205c_0_36"/>
          <p:cNvSpPr txBox="1">
            <a:spLocks noGrp="1"/>
          </p:cNvSpPr>
          <p:nvPr>
            <p:ph type="title"/>
          </p:nvPr>
        </p:nvSpPr>
        <p:spPr>
          <a:xfrm>
            <a:off x="831850" y="1709738"/>
            <a:ext cx="10515600" cy="2852737"/>
          </a:xfrm>
        </p:spPr>
        <p:txBody>
          <a:bodyPr spcFirstLastPara="1" wrap="square" lIns="91425" tIns="45700" rIns="91425" bIns="45700" anchor="b" anchorCtr="0">
            <a:normAutofit/>
          </a:bodyPr>
          <a:lstStyle/>
          <a:p>
            <a:pPr marL="44450" marR="0" lvl="0" indent="0" algn="l" rtl="0">
              <a:lnSpc>
                <a:spcPct val="90000"/>
              </a:lnSpc>
              <a:spcBef>
                <a:spcPts val="0"/>
              </a:spcBef>
              <a:spcAft>
                <a:spcPts val="0"/>
              </a:spcAft>
              <a:buClr>
                <a:srgbClr val="434343"/>
              </a:buClr>
              <a:buSzPts val="2900"/>
            </a:pPr>
            <a:r>
              <a:rPr lang="es-EC" sz="6000" dirty="0">
                <a:solidFill>
                  <a:srgbClr val="434343"/>
                </a:solidFill>
                <a:latin typeface="Lato"/>
                <a:ea typeface="Lato"/>
                <a:cs typeface="Lato"/>
                <a:sym typeface="Lato"/>
              </a:rPr>
              <a:t>Referencias y documentación</a:t>
            </a:r>
          </a:p>
        </p:txBody>
      </p:sp>
      <p:sp>
        <p:nvSpPr>
          <p:cNvPr id="107" name="Google Shape;107;g14be92b205c_0_36"/>
          <p:cNvSpPr txBox="1">
            <a:spLocks noGrp="1"/>
          </p:cNvSpPr>
          <p:nvPr>
            <p:ph type="body" idx="1"/>
          </p:nvPr>
        </p:nvSpPr>
        <p:spPr>
          <a:xfrm>
            <a:off x="831850" y="4589463"/>
            <a:ext cx="10515600" cy="1500187"/>
          </a:xfrm>
        </p:spPr>
        <p:txBody>
          <a:bodyPr spcFirstLastPara="1" wrap="square" lIns="91425" tIns="45700" rIns="91425" bIns="45700" anchor="t" anchorCtr="0">
            <a:normAutofit/>
          </a:bodyPr>
          <a:lstStyle/>
          <a:p>
            <a:pPr marL="0" lvl="0" indent="0" rtl="0">
              <a:spcBef>
                <a:spcPts val="1000"/>
              </a:spcBef>
              <a:spcAft>
                <a:spcPts val="0"/>
              </a:spcAft>
              <a:buNone/>
            </a:pPr>
            <a:r>
              <a:rPr lang="es-EC" dirty="0"/>
              <a:t>Material de apoyo para entender como emplear {pins} en tu equipo de trabajo</a:t>
            </a:r>
          </a:p>
        </p:txBody>
      </p:sp>
    </p:spTree>
    <p:extLst>
      <p:ext uri="{BB962C8B-B14F-4D97-AF65-F5344CB8AC3E}">
        <p14:creationId xmlns:p14="http://schemas.microsoft.com/office/powerpoint/2010/main" val="242886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D4E98FAE-42AC-F487-E119-58E114710523}"/>
              </a:ext>
            </a:extLst>
          </p:cNvPr>
          <p:cNvSpPr/>
          <p:nvPr/>
        </p:nvSpPr>
        <p:spPr>
          <a:xfrm>
            <a:off x="1244338" y="1197204"/>
            <a:ext cx="1866507" cy="716437"/>
          </a:xfrm>
          <a:prstGeom prst="rect">
            <a:avLst/>
          </a:prstGeom>
          <a:solidFill>
            <a:srgbClr val="1822B7"/>
          </a:solidFill>
          <a:ln>
            <a:solidFill>
              <a:srgbClr val="1822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5" name="Rectángulo 4">
            <a:extLst>
              <a:ext uri="{FF2B5EF4-FFF2-40B4-BE49-F238E27FC236}">
                <a16:creationId xmlns:a16="http://schemas.microsoft.com/office/drawing/2014/main" id="{F6BF7D23-48A8-ABCA-7E61-616B018AFA47}"/>
              </a:ext>
            </a:extLst>
          </p:cNvPr>
          <p:cNvSpPr/>
          <p:nvPr/>
        </p:nvSpPr>
        <p:spPr>
          <a:xfrm>
            <a:off x="1385180" y="2854105"/>
            <a:ext cx="7161291" cy="1149790"/>
          </a:xfrm>
          <a:prstGeom prst="rect">
            <a:avLst/>
          </a:prstGeom>
          <a:solidFill>
            <a:srgbClr val="DFE0E2"/>
          </a:solidFill>
          <a:ln>
            <a:solidFill>
              <a:srgbClr val="DFE0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b="0" i="0" dirty="0" err="1">
                <a:solidFill>
                  <a:srgbClr val="212529"/>
                </a:solidFill>
                <a:effectLst/>
                <a:latin typeface="system-ui"/>
              </a:rPr>
              <a:t>Silge</a:t>
            </a:r>
            <a:r>
              <a:rPr lang="es-EC" b="0" i="0" dirty="0">
                <a:solidFill>
                  <a:srgbClr val="212529"/>
                </a:solidFill>
                <a:effectLst/>
                <a:latin typeface="system-ui"/>
              </a:rPr>
              <a:t> J, </a:t>
            </a:r>
            <a:r>
              <a:rPr lang="es-EC" b="0" i="0" dirty="0" err="1">
                <a:solidFill>
                  <a:srgbClr val="212529"/>
                </a:solidFill>
                <a:effectLst/>
                <a:latin typeface="system-ui"/>
              </a:rPr>
              <a:t>Wickham</a:t>
            </a:r>
            <a:r>
              <a:rPr lang="es-EC" b="0" i="0" dirty="0">
                <a:solidFill>
                  <a:srgbClr val="212529"/>
                </a:solidFill>
                <a:effectLst/>
                <a:latin typeface="system-ui"/>
              </a:rPr>
              <a:t> H, </a:t>
            </a:r>
            <a:r>
              <a:rPr lang="es-EC" b="0" i="0" dirty="0" err="1">
                <a:solidFill>
                  <a:srgbClr val="212529"/>
                </a:solidFill>
                <a:effectLst/>
                <a:latin typeface="system-ui"/>
              </a:rPr>
              <a:t>Luraschi</a:t>
            </a:r>
            <a:r>
              <a:rPr lang="es-EC" b="0" i="0" dirty="0">
                <a:solidFill>
                  <a:srgbClr val="212529"/>
                </a:solidFill>
                <a:effectLst/>
                <a:latin typeface="system-ui"/>
              </a:rPr>
              <a:t> J (2022). </a:t>
            </a:r>
            <a:r>
              <a:rPr lang="es-EC" b="0" i="1" dirty="0">
                <a:solidFill>
                  <a:srgbClr val="212529"/>
                </a:solidFill>
                <a:effectLst/>
                <a:latin typeface="system-ui"/>
              </a:rPr>
              <a:t>pins: Pin, </a:t>
            </a:r>
            <a:r>
              <a:rPr lang="es-EC" b="0" i="1" dirty="0" err="1">
                <a:solidFill>
                  <a:srgbClr val="212529"/>
                </a:solidFill>
                <a:effectLst/>
                <a:latin typeface="system-ui"/>
              </a:rPr>
              <a:t>Discover</a:t>
            </a:r>
            <a:r>
              <a:rPr lang="es-EC" b="0" i="1" dirty="0">
                <a:solidFill>
                  <a:srgbClr val="212529"/>
                </a:solidFill>
                <a:effectLst/>
                <a:latin typeface="system-ui"/>
              </a:rPr>
              <a:t> and Share </a:t>
            </a:r>
            <a:r>
              <a:rPr lang="es-EC" b="0" i="1" dirty="0" err="1">
                <a:solidFill>
                  <a:srgbClr val="212529"/>
                </a:solidFill>
                <a:effectLst/>
                <a:latin typeface="system-ui"/>
              </a:rPr>
              <a:t>Resources</a:t>
            </a:r>
            <a:r>
              <a:rPr lang="es-EC" b="0" i="0" dirty="0">
                <a:solidFill>
                  <a:srgbClr val="212529"/>
                </a:solidFill>
                <a:effectLst/>
                <a:latin typeface="system-ui"/>
              </a:rPr>
              <a:t>. https://pins.rstudio.com/, https://github.com/rstudio/pins-r.</a:t>
            </a:r>
            <a:endParaRPr lang="es-EC" dirty="0"/>
          </a:p>
        </p:txBody>
      </p:sp>
      <p:sp>
        <p:nvSpPr>
          <p:cNvPr id="6" name="CuadroTexto 5">
            <a:extLst>
              <a:ext uri="{FF2B5EF4-FFF2-40B4-BE49-F238E27FC236}">
                <a16:creationId xmlns:a16="http://schemas.microsoft.com/office/drawing/2014/main" id="{FC168E11-9035-AA18-E510-C55B37607463}"/>
              </a:ext>
            </a:extLst>
          </p:cNvPr>
          <p:cNvSpPr txBox="1"/>
          <p:nvPr/>
        </p:nvSpPr>
        <p:spPr>
          <a:xfrm>
            <a:off x="1244337" y="1104523"/>
            <a:ext cx="8044517" cy="707886"/>
          </a:xfrm>
          <a:prstGeom prst="rect">
            <a:avLst/>
          </a:prstGeom>
          <a:noFill/>
        </p:spPr>
        <p:txBody>
          <a:bodyPr wrap="square" rtlCol="0">
            <a:spAutoFit/>
          </a:bodyPr>
          <a:lstStyle/>
          <a:p>
            <a:r>
              <a:rPr lang="es-EC" sz="4000" b="1" dirty="0">
                <a:solidFill>
                  <a:schemeClr val="bg1"/>
                </a:solidFill>
              </a:rPr>
              <a:t>Autores y mantenimiento</a:t>
            </a:r>
          </a:p>
        </p:txBody>
      </p:sp>
    </p:spTree>
    <p:extLst>
      <p:ext uri="{BB962C8B-B14F-4D97-AF65-F5344CB8AC3E}">
        <p14:creationId xmlns:p14="http://schemas.microsoft.com/office/powerpoint/2010/main" val="293124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7FF5BE12-D18C-C18C-CEB5-274AC52E7576}"/>
              </a:ext>
            </a:extLst>
          </p:cNvPr>
          <p:cNvSpPr>
            <a:spLocks noGrp="1"/>
          </p:cNvSpPr>
          <p:nvPr>
            <p:ph type="body" idx="1"/>
          </p:nvPr>
        </p:nvSpPr>
        <p:spPr>
          <a:xfrm>
            <a:off x="970176" y="741542"/>
            <a:ext cx="10515600" cy="4351200"/>
          </a:xfrm>
        </p:spPr>
        <p:txBody>
          <a:bodyPr/>
          <a:lstStyle/>
          <a:p>
            <a:pPr marL="114300" indent="0">
              <a:buNone/>
            </a:pPr>
            <a:endParaRPr lang="es-EC" dirty="0"/>
          </a:p>
          <a:p>
            <a:pPr marL="114300" indent="0">
              <a:buNone/>
            </a:pPr>
            <a:r>
              <a:rPr lang="es-EC" dirty="0"/>
              <a:t>Enlaces:</a:t>
            </a:r>
          </a:p>
          <a:p>
            <a:pPr marL="114300" indent="0">
              <a:buNone/>
            </a:pPr>
            <a:endParaRPr lang="es-EC" dirty="0"/>
          </a:p>
          <a:p>
            <a:r>
              <a:rPr lang="es-EC" dirty="0"/>
              <a:t>Directorio de empresas del Instituto Nacional de Estadísticas y Censos:</a:t>
            </a:r>
          </a:p>
          <a:p>
            <a:pPr marL="571500" lvl="1" indent="0">
              <a:buNone/>
            </a:pPr>
            <a:r>
              <a:rPr lang="es-EC" dirty="0">
                <a:hlinkClick r:id="rId2"/>
              </a:rPr>
              <a:t>https://www.ecuadorencifras.gob.ec/directoriodeempresas/</a:t>
            </a:r>
            <a:endParaRPr lang="es-EC" dirty="0"/>
          </a:p>
          <a:p>
            <a:pPr marL="571500" lvl="1" indent="0">
              <a:buNone/>
            </a:pPr>
            <a:endParaRPr lang="es-EC" dirty="0"/>
          </a:p>
          <a:p>
            <a:r>
              <a:rPr lang="es-EC" dirty="0"/>
              <a:t> </a:t>
            </a:r>
            <a:r>
              <a:rPr lang="en-US" dirty="0"/>
              <a:t>Bike Predict End-to-End Machine Learning Pipeline:</a:t>
            </a:r>
          </a:p>
          <a:p>
            <a:pPr marL="571500" lvl="1" indent="0">
              <a:buNone/>
            </a:pPr>
            <a:r>
              <a:rPr lang="es-EC" dirty="0">
                <a:hlinkClick r:id="rId3"/>
              </a:rPr>
              <a:t>https://github.com/sol-eng/bike_predict</a:t>
            </a:r>
            <a:endParaRPr lang="es-EC" dirty="0"/>
          </a:p>
          <a:p>
            <a:pPr marL="571500" lvl="1" indent="0">
              <a:buNone/>
            </a:pPr>
            <a:endParaRPr lang="es-EC" dirty="0"/>
          </a:p>
          <a:p>
            <a:r>
              <a:rPr lang="en-US" dirty="0"/>
              <a:t>Productionizing Shiny and Plumber with Pins</a:t>
            </a:r>
          </a:p>
          <a:p>
            <a:pPr marL="571500" lvl="1" indent="0">
              <a:buNone/>
            </a:pPr>
            <a:r>
              <a:rPr lang="es-EC" dirty="0">
                <a:hlinkClick r:id="rId4"/>
              </a:rPr>
              <a:t>https://www.r-bloggers.com/2019/10/productionizing-shiny-and-plumber-with-pins/</a:t>
            </a:r>
            <a:endParaRPr lang="es-EC" dirty="0"/>
          </a:p>
          <a:p>
            <a:r>
              <a:rPr lang="es-EC" dirty="0"/>
              <a:t>Librería {pins} en el CRAN</a:t>
            </a:r>
          </a:p>
          <a:p>
            <a:pPr marL="571500" lvl="1" indent="0">
              <a:buNone/>
            </a:pPr>
            <a:r>
              <a:rPr lang="es-EC" dirty="0">
                <a:hlinkClick r:id="rId5"/>
              </a:rPr>
              <a:t>http://cloud.r-project.org/web/packages/pins/index.html</a:t>
            </a:r>
            <a:endParaRPr lang="es-EC" dirty="0"/>
          </a:p>
          <a:p>
            <a:endParaRPr lang="es-EC" dirty="0"/>
          </a:p>
        </p:txBody>
      </p:sp>
    </p:spTree>
    <p:extLst>
      <p:ext uri="{BB962C8B-B14F-4D97-AF65-F5344CB8AC3E}">
        <p14:creationId xmlns:p14="http://schemas.microsoft.com/office/powerpoint/2010/main" val="1587483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4be92b205c_0_36"/>
          <p:cNvSpPr txBox="1">
            <a:spLocks noGrp="1"/>
          </p:cNvSpPr>
          <p:nvPr>
            <p:ph type="title"/>
          </p:nvPr>
        </p:nvSpPr>
        <p:spPr>
          <a:xfrm>
            <a:off x="831850" y="1709738"/>
            <a:ext cx="10515600" cy="2852737"/>
          </a:xfrm>
        </p:spPr>
        <p:txBody>
          <a:bodyPr spcFirstLastPara="1" wrap="square" lIns="91425" tIns="45700" rIns="91425" bIns="45700" anchor="b" anchorCtr="0">
            <a:normAutofit/>
          </a:bodyPr>
          <a:lstStyle/>
          <a:p>
            <a:pPr marL="44450" marR="0" lvl="0" indent="0" algn="l" rtl="0">
              <a:lnSpc>
                <a:spcPct val="90000"/>
              </a:lnSpc>
              <a:spcBef>
                <a:spcPts val="0"/>
              </a:spcBef>
              <a:spcAft>
                <a:spcPts val="0"/>
              </a:spcAft>
              <a:buClr>
                <a:srgbClr val="434343"/>
              </a:buClr>
              <a:buSzPts val="2900"/>
            </a:pPr>
            <a:r>
              <a:rPr lang="es-EC" sz="6000" dirty="0">
                <a:solidFill>
                  <a:srgbClr val="434343"/>
                </a:solidFill>
                <a:latin typeface="Lato"/>
                <a:ea typeface="Lato"/>
                <a:cs typeface="Lato"/>
                <a:sym typeface="Lato"/>
              </a:rPr>
              <a:t>Agradecimientos</a:t>
            </a:r>
          </a:p>
        </p:txBody>
      </p:sp>
      <p:sp>
        <p:nvSpPr>
          <p:cNvPr id="107" name="Google Shape;107;g14be92b205c_0_36"/>
          <p:cNvSpPr txBox="1">
            <a:spLocks noGrp="1"/>
          </p:cNvSpPr>
          <p:nvPr>
            <p:ph type="body" idx="1"/>
          </p:nvPr>
        </p:nvSpPr>
        <p:spPr>
          <a:xfrm>
            <a:off x="831850" y="4589463"/>
            <a:ext cx="10515600" cy="1500187"/>
          </a:xfrm>
        </p:spPr>
        <p:txBody>
          <a:bodyPr spcFirstLastPara="1" wrap="square" lIns="91425" tIns="45700" rIns="91425" bIns="45700" anchor="t" anchorCtr="0">
            <a:normAutofit/>
          </a:bodyPr>
          <a:lstStyle/>
          <a:p>
            <a:pPr marL="0" lvl="0" indent="0" rtl="0">
              <a:spcBef>
                <a:spcPts val="1000"/>
              </a:spcBef>
              <a:spcAft>
                <a:spcPts val="0"/>
              </a:spcAft>
              <a:buNone/>
            </a:pPr>
            <a:r>
              <a:rPr lang="es-EC" dirty="0"/>
              <a:t>Una herramienta así solo se construye en colaboración</a:t>
            </a:r>
          </a:p>
        </p:txBody>
      </p:sp>
    </p:spTree>
    <p:extLst>
      <p:ext uri="{BB962C8B-B14F-4D97-AF65-F5344CB8AC3E}">
        <p14:creationId xmlns:p14="http://schemas.microsoft.com/office/powerpoint/2010/main" val="3515957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9E062696-746D-9415-D606-8EFABD5FA30E}"/>
              </a:ext>
            </a:extLst>
          </p:cNvPr>
          <p:cNvSpPr>
            <a:spLocks noGrp="1"/>
          </p:cNvSpPr>
          <p:nvPr>
            <p:ph type="body" idx="1"/>
          </p:nvPr>
        </p:nvSpPr>
        <p:spPr>
          <a:xfrm>
            <a:off x="838200" y="1062054"/>
            <a:ext cx="10515600" cy="4351200"/>
          </a:xfrm>
        </p:spPr>
        <p:txBody>
          <a:bodyPr>
            <a:normAutofit/>
          </a:bodyPr>
          <a:lstStyle/>
          <a:p>
            <a:r>
              <a:rPr lang="es-EC" sz="2400" dirty="0"/>
              <a:t>A toda la comunidad de usuarios de R, Rstudio, GitHub y demás herramientas, que día a día aportan con un grano de arena a la consolidación de la ciencia de datos responsable y ética</a:t>
            </a:r>
          </a:p>
          <a:p>
            <a:r>
              <a:rPr lang="es-EC" sz="2400" dirty="0"/>
              <a:t>A quienes conforman o conformaron el Centro de Investigación Estadística ERGOSTATS: Nathy, Esteban, Andrea, Carlos, Gustavo, Aracely, Evelyn, entre otros amigos y colegas que se han prestado para ayudarme a desarrollar este taller. </a:t>
            </a:r>
          </a:p>
          <a:p>
            <a:r>
              <a:rPr lang="es-EC" sz="2400" dirty="0"/>
              <a:t>Alos equipos de trabajo con los que he compartido mi experiencia. En especial a Fausto, Juan Carlos, James, Jose, Fernando y más personas que no nombro por honor al tiempo, pero que fueron de gran ayuda y motivación.  </a:t>
            </a:r>
          </a:p>
        </p:txBody>
      </p:sp>
    </p:spTree>
    <p:extLst>
      <p:ext uri="{BB962C8B-B14F-4D97-AF65-F5344CB8AC3E}">
        <p14:creationId xmlns:p14="http://schemas.microsoft.com/office/powerpoint/2010/main" val="2166329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FE0E2"/>
        </a:solidFill>
        <a:effectLst/>
      </p:bgPr>
    </p:bg>
    <p:spTree>
      <p:nvGrpSpPr>
        <p:cNvPr id="1" name="Shape 111"/>
        <p:cNvGrpSpPr/>
        <p:nvPr/>
      </p:nvGrpSpPr>
      <p:grpSpPr>
        <a:xfrm>
          <a:off x="0" y="0"/>
          <a:ext cx="0" cy="0"/>
          <a:chOff x="0" y="0"/>
          <a:chExt cx="0" cy="0"/>
        </a:xfrm>
      </p:grpSpPr>
      <p:pic>
        <p:nvPicPr>
          <p:cNvPr id="112" name="Google Shape;112;p11"/>
          <p:cNvPicPr preferRelativeResize="0"/>
          <p:nvPr/>
        </p:nvPicPr>
        <p:blipFill rotWithShape="1">
          <a:blip r:embed="rId3">
            <a:alphaModFix/>
          </a:blip>
          <a:srcRect l="5641" t="10026" r="14670" b="6972"/>
          <a:stretch/>
        </p:blipFill>
        <p:spPr>
          <a:xfrm>
            <a:off x="986950" y="327399"/>
            <a:ext cx="10218076" cy="5565674"/>
          </a:xfrm>
          <a:prstGeom prst="rect">
            <a:avLst/>
          </a:prstGeom>
          <a:noFill/>
          <a:ln>
            <a:noFill/>
          </a:ln>
        </p:spPr>
      </p:pic>
      <p:sp>
        <p:nvSpPr>
          <p:cNvPr id="113" name="Google Shape;113;p11"/>
          <p:cNvSpPr/>
          <p:nvPr/>
        </p:nvSpPr>
        <p:spPr>
          <a:xfrm>
            <a:off x="0" y="6176967"/>
            <a:ext cx="1613100" cy="429900"/>
          </a:xfrm>
          <a:prstGeom prst="roundRect">
            <a:avLst>
              <a:gd name="adj" fmla="val 16667"/>
            </a:avLst>
          </a:prstGeom>
          <a:solidFill>
            <a:srgbClr val="FC4F80"/>
          </a:solidFill>
          <a:ln w="12700" cap="flat" cmpd="sng">
            <a:solidFill>
              <a:srgbClr val="FC4F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DFE0E2"/>
              </a:solidFill>
              <a:latin typeface="Calibri"/>
              <a:ea typeface="Calibri"/>
              <a:cs typeface="Calibri"/>
              <a:sym typeface="Calibri"/>
            </a:endParaRPr>
          </a:p>
        </p:txBody>
      </p:sp>
      <p:sp>
        <p:nvSpPr>
          <p:cNvPr id="114" name="Google Shape;114;p11"/>
          <p:cNvSpPr/>
          <p:nvPr/>
        </p:nvSpPr>
        <p:spPr>
          <a:xfrm>
            <a:off x="5590" y="6428096"/>
            <a:ext cx="2638500" cy="429900"/>
          </a:xfrm>
          <a:prstGeom prst="roundRect">
            <a:avLst>
              <a:gd name="adj" fmla="val 16667"/>
            </a:avLst>
          </a:prstGeom>
          <a:solidFill>
            <a:srgbClr val="1822B7"/>
          </a:solidFill>
          <a:ln w="12700" cap="flat" cmpd="sng">
            <a:solidFill>
              <a:srgbClr val="1822B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DFE0E2"/>
                </a:solidFill>
                <a:latin typeface="Calibri"/>
                <a:ea typeface="Calibri"/>
                <a:cs typeface="Calibri"/>
                <a:sym typeface="Calibri"/>
              </a:rPr>
              <a:t>Octubre, 2022 </a:t>
            </a:r>
            <a:endParaRPr/>
          </a:p>
        </p:txBody>
      </p:sp>
      <p:pic>
        <p:nvPicPr>
          <p:cNvPr id="115" name="Google Shape;115;p11"/>
          <p:cNvPicPr preferRelativeResize="0"/>
          <p:nvPr/>
        </p:nvPicPr>
        <p:blipFill rotWithShape="1">
          <a:blip r:embed="rId4">
            <a:alphaModFix/>
          </a:blip>
          <a:srcRect/>
          <a:stretch/>
        </p:blipFill>
        <p:spPr>
          <a:xfrm>
            <a:off x="5500296" y="6071730"/>
            <a:ext cx="6691698" cy="7862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advTm="127038">
        <p14:reveal/>
      </p:transition>
    </mc:Choice>
    <mc:Fallback xmlns="">
      <p:transition spd="slow" advTm="127038">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4be92b205c_0_36"/>
          <p:cNvSpPr txBox="1">
            <a:spLocks noGrp="1"/>
          </p:cNvSpPr>
          <p:nvPr>
            <p:ph type="title"/>
          </p:nvPr>
        </p:nvSpPr>
        <p:spPr>
          <a:xfrm>
            <a:off x="831850" y="1709738"/>
            <a:ext cx="10515600" cy="2852737"/>
          </a:xfrm>
        </p:spPr>
        <p:txBody>
          <a:bodyPr spcFirstLastPara="1" wrap="square" lIns="91425" tIns="45700" rIns="91425" bIns="45700" anchor="b" anchorCtr="0">
            <a:normAutofit/>
          </a:bodyPr>
          <a:lstStyle/>
          <a:p>
            <a:pPr marL="0" lvl="0" indent="0" rtl="0">
              <a:spcBef>
                <a:spcPts val="0"/>
              </a:spcBef>
              <a:spcAft>
                <a:spcPts val="0"/>
              </a:spcAft>
              <a:buNone/>
            </a:pPr>
            <a:r>
              <a:rPr lang="es-EC" b="1" dirty="0"/>
              <a:t>Un vistazo al desempeño empresarial ecuatoriano</a:t>
            </a:r>
          </a:p>
        </p:txBody>
      </p:sp>
      <p:sp>
        <p:nvSpPr>
          <p:cNvPr id="107" name="Google Shape;107;g14be92b205c_0_36"/>
          <p:cNvSpPr txBox="1">
            <a:spLocks noGrp="1"/>
          </p:cNvSpPr>
          <p:nvPr>
            <p:ph type="body" idx="1"/>
          </p:nvPr>
        </p:nvSpPr>
        <p:spPr>
          <a:xfrm>
            <a:off x="831850" y="4589463"/>
            <a:ext cx="10515600" cy="1500187"/>
          </a:xfrm>
        </p:spPr>
        <p:txBody>
          <a:bodyPr spcFirstLastPara="1" wrap="square" lIns="91425" tIns="45700" rIns="91425" bIns="45700" anchor="t" anchorCtr="0">
            <a:normAutofit/>
          </a:bodyPr>
          <a:lstStyle/>
          <a:p>
            <a:pPr marL="0" lvl="0" indent="0" rtl="0">
              <a:spcBef>
                <a:spcPts val="1000"/>
              </a:spcBef>
              <a:spcAft>
                <a:spcPts val="0"/>
              </a:spcAft>
              <a:buNone/>
            </a:pPr>
            <a:r>
              <a:rPr lang="es-EC" dirty="0"/>
              <a:t>Análisis exploratorio del Directorio de Empresas del INEC</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FB87CA8-2E85-FFD5-AB10-793F22F8F953}"/>
              </a:ext>
            </a:extLst>
          </p:cNvPr>
          <p:cNvSpPr>
            <a:spLocks noGrp="1"/>
          </p:cNvSpPr>
          <p:nvPr>
            <p:ph type="title"/>
          </p:nvPr>
        </p:nvSpPr>
        <p:spPr/>
        <p:txBody>
          <a:bodyPr>
            <a:normAutofit/>
          </a:bodyPr>
          <a:lstStyle/>
          <a:p>
            <a:r>
              <a:rPr lang="es-EC" sz="4000" dirty="0"/>
              <a:t>La investigación con registros administrativos</a:t>
            </a:r>
          </a:p>
        </p:txBody>
      </p:sp>
      <p:graphicFrame>
        <p:nvGraphicFramePr>
          <p:cNvPr id="9" name="Diagrama 8">
            <a:extLst>
              <a:ext uri="{FF2B5EF4-FFF2-40B4-BE49-F238E27FC236}">
                <a16:creationId xmlns:a16="http://schemas.microsoft.com/office/drawing/2014/main" id="{5E8C2E8C-9184-2D9C-FE21-7861828E5DE7}"/>
              </a:ext>
            </a:extLst>
          </p:cNvPr>
          <p:cNvGraphicFramePr/>
          <p:nvPr>
            <p:extLst>
              <p:ext uri="{D42A27DB-BD31-4B8C-83A1-F6EECF244321}">
                <p14:modId xmlns:p14="http://schemas.microsoft.com/office/powerpoint/2010/main" val="1274711614"/>
              </p:ext>
            </p:extLst>
          </p:nvPr>
        </p:nvGraphicFramePr>
        <p:xfrm>
          <a:off x="836611" y="1298961"/>
          <a:ext cx="10515600" cy="4546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8709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D67D0369-C368-4569-A054-40082CD244A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graphicEl>
                                              <a:dgm id="{E1021D46-5793-4BBE-B309-1633409E4E39}"/>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graphicEl>
                                              <a:dgm id="{E983C8B9-D602-4529-9279-286428B8ED5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graphicEl>
                                              <a:dgm id="{89A3B346-FEE6-484C-AB0F-A21AD589474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graphicEl>
                                              <a:dgm id="{7E118B1A-1306-4F35-B0F4-8E7C288762B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graphicEl>
                                              <a:dgm id="{F5674471-E1C7-4A20-8C25-DBA1F49CA52F}"/>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9">
                                            <p:graphicEl>
                                              <a:dgm id="{D67D0369-C368-4569-A054-40082CD244AE}"/>
                                            </p:graphicEl>
                                          </p:spTgt>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9">
                                            <p:graphicEl>
                                              <a:dgm id="{E1021D46-5793-4BBE-B309-1633409E4E39}"/>
                                            </p:graphicEl>
                                          </p:spTgt>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9">
                                            <p:graphicEl>
                                              <a:dgm id="{E983C8B9-D602-4529-9279-286428B8ED58}"/>
                                            </p:graphic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9">
                                            <p:graphicEl>
                                              <a:dgm id="{89A3B346-FEE6-484C-AB0F-A21AD5894745}"/>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9">
                                            <p:graphicEl>
                                              <a:dgm id="{7E118B1A-1306-4F35-B0F4-8E7C288762B4}"/>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9">
                                            <p:graphicEl>
                                              <a:dgm id="{F5674471-E1C7-4A20-8C25-DBA1F49CA52F}"/>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childTnLst>
                                    <p:set>
                                      <p:cBhvr>
                                        <p:cTn id="42" dur="1" fill="hold">
                                          <p:stCondLst>
                                            <p:cond delay="0"/>
                                          </p:stCondLst>
                                        </p:cTn>
                                        <p:tgtEl>
                                          <p:spTgt spid="9">
                                            <p:graphicEl>
                                              <a:dgm id="{D67D0369-C368-4569-A054-40082CD244AE}"/>
                                            </p:graphicEl>
                                          </p:spTgt>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9">
                                            <p:graphicEl>
                                              <a:dgm id="{E1021D46-5793-4BBE-B309-1633409E4E39}"/>
                                            </p:graphicEl>
                                          </p:spTgt>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9">
                                            <p:graphicEl>
                                              <a:dgm id="{E983C8B9-D602-4529-9279-286428B8ED58}"/>
                                            </p:graphicEl>
                                          </p:spTgt>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9">
                                            <p:graphicEl>
                                              <a:dgm id="{89A3B346-FEE6-484C-AB0F-A21AD5894745}"/>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2" nodeType="clickEffect">
                                  <p:stCondLst>
                                    <p:cond delay="0"/>
                                  </p:stCondLst>
                                  <p:childTnLst>
                                    <p:set>
                                      <p:cBhvr>
                                        <p:cTn id="52" dur="1" fill="hold">
                                          <p:stCondLst>
                                            <p:cond delay="0"/>
                                          </p:stCondLst>
                                        </p:cTn>
                                        <p:tgtEl>
                                          <p:spTgt spid="9">
                                            <p:graphicEl>
                                              <a:dgm id="{7E118B1A-1306-4F35-B0F4-8E7C288762B4}"/>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2" nodeType="clickEffect">
                                  <p:stCondLst>
                                    <p:cond delay="0"/>
                                  </p:stCondLst>
                                  <p:childTnLst>
                                    <p:set>
                                      <p:cBhvr>
                                        <p:cTn id="56" dur="1" fill="hold">
                                          <p:stCondLst>
                                            <p:cond delay="0"/>
                                          </p:stCondLst>
                                        </p:cTn>
                                        <p:tgtEl>
                                          <p:spTgt spid="9">
                                            <p:graphicEl>
                                              <a:dgm id="{F5674471-E1C7-4A20-8C25-DBA1F49CA52F}"/>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3" nodeType="clickEffect">
                                  <p:stCondLst>
                                    <p:cond delay="0"/>
                                  </p:stCondLst>
                                  <p:childTnLst>
                                    <p:set>
                                      <p:cBhvr>
                                        <p:cTn id="60" dur="1" fill="hold">
                                          <p:stCondLst>
                                            <p:cond delay="0"/>
                                          </p:stCondLst>
                                        </p:cTn>
                                        <p:tgtEl>
                                          <p:spTgt spid="9">
                                            <p:graphicEl>
                                              <a:dgm id="{D67D0369-C368-4569-A054-40082CD244AE}"/>
                                            </p:graphicEl>
                                          </p:spTgt>
                                        </p:tgtEl>
                                        <p:attrNameLst>
                                          <p:attrName>style.visibility</p:attrName>
                                        </p:attrNameLst>
                                      </p:cBhvr>
                                      <p:to>
                                        <p:strVal val="visible"/>
                                      </p:to>
                                    </p:set>
                                  </p:childTnLst>
                                </p:cTn>
                              </p:par>
                              <p:par>
                                <p:cTn id="61" presetID="1" presetClass="entr" presetSubtype="0" fill="hold" grpId="3" nodeType="withEffect">
                                  <p:stCondLst>
                                    <p:cond delay="0"/>
                                  </p:stCondLst>
                                  <p:childTnLst>
                                    <p:set>
                                      <p:cBhvr>
                                        <p:cTn id="62" dur="1" fill="hold">
                                          <p:stCondLst>
                                            <p:cond delay="0"/>
                                          </p:stCondLst>
                                        </p:cTn>
                                        <p:tgtEl>
                                          <p:spTgt spid="9">
                                            <p:graphicEl>
                                              <a:dgm id="{E1021D46-5793-4BBE-B309-1633409E4E39}"/>
                                            </p:graphicEl>
                                          </p:spTgt>
                                        </p:tgtEl>
                                        <p:attrNameLst>
                                          <p:attrName>style.visibility</p:attrName>
                                        </p:attrNameLst>
                                      </p:cBhvr>
                                      <p:to>
                                        <p:strVal val="visible"/>
                                      </p:to>
                                    </p:set>
                                  </p:childTnLst>
                                </p:cTn>
                              </p:par>
                              <p:par>
                                <p:cTn id="63" presetID="1" presetClass="entr" presetSubtype="0" fill="hold" grpId="3" nodeType="withEffect">
                                  <p:stCondLst>
                                    <p:cond delay="0"/>
                                  </p:stCondLst>
                                  <p:childTnLst>
                                    <p:set>
                                      <p:cBhvr>
                                        <p:cTn id="64" dur="1" fill="hold">
                                          <p:stCondLst>
                                            <p:cond delay="0"/>
                                          </p:stCondLst>
                                        </p:cTn>
                                        <p:tgtEl>
                                          <p:spTgt spid="9">
                                            <p:graphicEl>
                                              <a:dgm id="{E983C8B9-D602-4529-9279-286428B8ED58}"/>
                                            </p:graphicEl>
                                          </p:spTgt>
                                        </p:tgtEl>
                                        <p:attrNameLst>
                                          <p:attrName>style.visibility</p:attrName>
                                        </p:attrNameLst>
                                      </p:cBhvr>
                                      <p:to>
                                        <p:strVal val="visible"/>
                                      </p:to>
                                    </p:set>
                                  </p:childTnLst>
                                </p:cTn>
                              </p:par>
                              <p:par>
                                <p:cTn id="65" presetID="1" presetClass="entr" presetSubtype="0" fill="hold" grpId="3" nodeType="withEffect">
                                  <p:stCondLst>
                                    <p:cond delay="0"/>
                                  </p:stCondLst>
                                  <p:childTnLst>
                                    <p:set>
                                      <p:cBhvr>
                                        <p:cTn id="66" dur="1" fill="hold">
                                          <p:stCondLst>
                                            <p:cond delay="0"/>
                                          </p:stCondLst>
                                        </p:cTn>
                                        <p:tgtEl>
                                          <p:spTgt spid="9">
                                            <p:graphicEl>
                                              <a:dgm id="{89A3B346-FEE6-484C-AB0F-A21AD5894745}"/>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3" nodeType="clickEffect">
                                  <p:stCondLst>
                                    <p:cond delay="0"/>
                                  </p:stCondLst>
                                  <p:childTnLst>
                                    <p:set>
                                      <p:cBhvr>
                                        <p:cTn id="70" dur="1" fill="hold">
                                          <p:stCondLst>
                                            <p:cond delay="0"/>
                                          </p:stCondLst>
                                        </p:cTn>
                                        <p:tgtEl>
                                          <p:spTgt spid="9">
                                            <p:graphicEl>
                                              <a:dgm id="{7E118B1A-1306-4F35-B0F4-8E7C288762B4}"/>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3" nodeType="clickEffect">
                                  <p:stCondLst>
                                    <p:cond delay="0"/>
                                  </p:stCondLst>
                                  <p:childTnLst>
                                    <p:set>
                                      <p:cBhvr>
                                        <p:cTn id="74" dur="1" fill="hold">
                                          <p:stCondLst>
                                            <p:cond delay="0"/>
                                          </p:stCondLst>
                                        </p:cTn>
                                        <p:tgtEl>
                                          <p:spTgt spid="9">
                                            <p:graphicEl>
                                              <a:dgm id="{F5674471-E1C7-4A20-8C25-DBA1F49CA52F}"/>
                                            </p:graphic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4" nodeType="clickEffect">
                                  <p:stCondLst>
                                    <p:cond delay="0"/>
                                  </p:stCondLst>
                                  <p:childTnLst>
                                    <p:set>
                                      <p:cBhvr>
                                        <p:cTn id="78" dur="1" fill="hold">
                                          <p:stCondLst>
                                            <p:cond delay="0"/>
                                          </p:stCondLst>
                                        </p:cTn>
                                        <p:tgtEl>
                                          <p:spTgt spid="9">
                                            <p:graphicEl>
                                              <a:dgm id="{D67D0369-C368-4569-A054-40082CD244AE}"/>
                                            </p:graphicEl>
                                          </p:spTgt>
                                        </p:tgtEl>
                                        <p:attrNameLst>
                                          <p:attrName>style.visibility</p:attrName>
                                        </p:attrNameLst>
                                      </p:cBhvr>
                                      <p:to>
                                        <p:strVal val="visible"/>
                                      </p:to>
                                    </p:set>
                                  </p:childTnLst>
                                </p:cTn>
                              </p:par>
                              <p:par>
                                <p:cTn id="79" presetID="1" presetClass="entr" presetSubtype="0" fill="hold" grpId="4" nodeType="withEffect">
                                  <p:stCondLst>
                                    <p:cond delay="0"/>
                                  </p:stCondLst>
                                  <p:childTnLst>
                                    <p:set>
                                      <p:cBhvr>
                                        <p:cTn id="80" dur="1" fill="hold">
                                          <p:stCondLst>
                                            <p:cond delay="0"/>
                                          </p:stCondLst>
                                        </p:cTn>
                                        <p:tgtEl>
                                          <p:spTgt spid="9">
                                            <p:graphicEl>
                                              <a:dgm id="{E1021D46-5793-4BBE-B309-1633409E4E39}"/>
                                            </p:graphicEl>
                                          </p:spTgt>
                                        </p:tgtEl>
                                        <p:attrNameLst>
                                          <p:attrName>style.visibility</p:attrName>
                                        </p:attrNameLst>
                                      </p:cBhvr>
                                      <p:to>
                                        <p:strVal val="visible"/>
                                      </p:to>
                                    </p:set>
                                  </p:childTnLst>
                                </p:cTn>
                              </p:par>
                              <p:par>
                                <p:cTn id="81" presetID="1" presetClass="entr" presetSubtype="0" fill="hold" grpId="4" nodeType="withEffect">
                                  <p:stCondLst>
                                    <p:cond delay="0"/>
                                  </p:stCondLst>
                                  <p:childTnLst>
                                    <p:set>
                                      <p:cBhvr>
                                        <p:cTn id="82" dur="1" fill="hold">
                                          <p:stCondLst>
                                            <p:cond delay="0"/>
                                          </p:stCondLst>
                                        </p:cTn>
                                        <p:tgtEl>
                                          <p:spTgt spid="9">
                                            <p:graphicEl>
                                              <a:dgm id="{E983C8B9-D602-4529-9279-286428B8ED58}"/>
                                            </p:graphicEl>
                                          </p:spTgt>
                                        </p:tgtEl>
                                        <p:attrNameLst>
                                          <p:attrName>style.visibility</p:attrName>
                                        </p:attrNameLst>
                                      </p:cBhvr>
                                      <p:to>
                                        <p:strVal val="visible"/>
                                      </p:to>
                                    </p:set>
                                  </p:childTnLst>
                                </p:cTn>
                              </p:par>
                              <p:par>
                                <p:cTn id="83" presetID="1" presetClass="entr" presetSubtype="0" fill="hold" grpId="4" nodeType="withEffect">
                                  <p:stCondLst>
                                    <p:cond delay="0"/>
                                  </p:stCondLst>
                                  <p:childTnLst>
                                    <p:set>
                                      <p:cBhvr>
                                        <p:cTn id="84" dur="1" fill="hold">
                                          <p:stCondLst>
                                            <p:cond delay="0"/>
                                          </p:stCondLst>
                                        </p:cTn>
                                        <p:tgtEl>
                                          <p:spTgt spid="9">
                                            <p:graphicEl>
                                              <a:dgm id="{89A3B346-FEE6-484C-AB0F-A21AD5894745}"/>
                                            </p:graphic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4" nodeType="clickEffect">
                                  <p:stCondLst>
                                    <p:cond delay="0"/>
                                  </p:stCondLst>
                                  <p:childTnLst>
                                    <p:set>
                                      <p:cBhvr>
                                        <p:cTn id="88" dur="1" fill="hold">
                                          <p:stCondLst>
                                            <p:cond delay="0"/>
                                          </p:stCondLst>
                                        </p:cTn>
                                        <p:tgtEl>
                                          <p:spTgt spid="9">
                                            <p:graphicEl>
                                              <a:dgm id="{7E118B1A-1306-4F35-B0F4-8E7C288762B4}"/>
                                            </p:graphic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4" nodeType="clickEffect">
                                  <p:stCondLst>
                                    <p:cond delay="0"/>
                                  </p:stCondLst>
                                  <p:childTnLst>
                                    <p:set>
                                      <p:cBhvr>
                                        <p:cTn id="92" dur="1" fill="hold">
                                          <p:stCondLst>
                                            <p:cond delay="0"/>
                                          </p:stCondLst>
                                        </p:cTn>
                                        <p:tgtEl>
                                          <p:spTgt spid="9">
                                            <p:graphicEl>
                                              <a:dgm id="{F5674471-E1C7-4A20-8C25-DBA1F49CA52F}"/>
                                            </p:graphic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5" nodeType="clickEffect">
                                  <p:stCondLst>
                                    <p:cond delay="0"/>
                                  </p:stCondLst>
                                  <p:childTnLst>
                                    <p:set>
                                      <p:cBhvr>
                                        <p:cTn id="96" dur="1" fill="hold">
                                          <p:stCondLst>
                                            <p:cond delay="0"/>
                                          </p:stCondLst>
                                        </p:cTn>
                                        <p:tgtEl>
                                          <p:spTgt spid="9">
                                            <p:graphicEl>
                                              <a:dgm id="{D67D0369-C368-4569-A054-40082CD244AE}"/>
                                            </p:graphicEl>
                                          </p:spTgt>
                                        </p:tgtEl>
                                        <p:attrNameLst>
                                          <p:attrName>style.visibility</p:attrName>
                                        </p:attrNameLst>
                                      </p:cBhvr>
                                      <p:to>
                                        <p:strVal val="visible"/>
                                      </p:to>
                                    </p:set>
                                  </p:childTnLst>
                                </p:cTn>
                              </p:par>
                              <p:par>
                                <p:cTn id="97" presetID="1" presetClass="entr" presetSubtype="0" fill="hold" grpId="5" nodeType="withEffect">
                                  <p:stCondLst>
                                    <p:cond delay="0"/>
                                  </p:stCondLst>
                                  <p:childTnLst>
                                    <p:set>
                                      <p:cBhvr>
                                        <p:cTn id="98" dur="1" fill="hold">
                                          <p:stCondLst>
                                            <p:cond delay="0"/>
                                          </p:stCondLst>
                                        </p:cTn>
                                        <p:tgtEl>
                                          <p:spTgt spid="9">
                                            <p:graphicEl>
                                              <a:dgm id="{E1021D46-5793-4BBE-B309-1633409E4E39}"/>
                                            </p:graphicEl>
                                          </p:spTgt>
                                        </p:tgtEl>
                                        <p:attrNameLst>
                                          <p:attrName>style.visibility</p:attrName>
                                        </p:attrNameLst>
                                      </p:cBhvr>
                                      <p:to>
                                        <p:strVal val="visible"/>
                                      </p:to>
                                    </p:set>
                                  </p:childTnLst>
                                </p:cTn>
                              </p:par>
                              <p:par>
                                <p:cTn id="99" presetID="1" presetClass="entr" presetSubtype="0" fill="hold" grpId="5" nodeType="withEffect">
                                  <p:stCondLst>
                                    <p:cond delay="0"/>
                                  </p:stCondLst>
                                  <p:childTnLst>
                                    <p:set>
                                      <p:cBhvr>
                                        <p:cTn id="100" dur="1" fill="hold">
                                          <p:stCondLst>
                                            <p:cond delay="0"/>
                                          </p:stCondLst>
                                        </p:cTn>
                                        <p:tgtEl>
                                          <p:spTgt spid="9">
                                            <p:graphicEl>
                                              <a:dgm id="{E983C8B9-D602-4529-9279-286428B8ED58}"/>
                                            </p:graphicEl>
                                          </p:spTgt>
                                        </p:tgtEl>
                                        <p:attrNameLst>
                                          <p:attrName>style.visibility</p:attrName>
                                        </p:attrNameLst>
                                      </p:cBhvr>
                                      <p:to>
                                        <p:strVal val="visible"/>
                                      </p:to>
                                    </p:set>
                                  </p:childTnLst>
                                </p:cTn>
                              </p:par>
                              <p:par>
                                <p:cTn id="101" presetID="1" presetClass="entr" presetSubtype="0" fill="hold" grpId="5" nodeType="withEffect">
                                  <p:stCondLst>
                                    <p:cond delay="0"/>
                                  </p:stCondLst>
                                  <p:childTnLst>
                                    <p:set>
                                      <p:cBhvr>
                                        <p:cTn id="102" dur="1" fill="hold">
                                          <p:stCondLst>
                                            <p:cond delay="0"/>
                                          </p:stCondLst>
                                        </p:cTn>
                                        <p:tgtEl>
                                          <p:spTgt spid="9">
                                            <p:graphicEl>
                                              <a:dgm id="{89A3B346-FEE6-484C-AB0F-A21AD5894745}"/>
                                            </p:graphic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5" nodeType="clickEffect">
                                  <p:stCondLst>
                                    <p:cond delay="0"/>
                                  </p:stCondLst>
                                  <p:childTnLst>
                                    <p:set>
                                      <p:cBhvr>
                                        <p:cTn id="106" dur="1" fill="hold">
                                          <p:stCondLst>
                                            <p:cond delay="0"/>
                                          </p:stCondLst>
                                        </p:cTn>
                                        <p:tgtEl>
                                          <p:spTgt spid="9">
                                            <p:graphicEl>
                                              <a:dgm id="{7E118B1A-1306-4F35-B0F4-8E7C288762B4}"/>
                                            </p:graphic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5" nodeType="clickEffect">
                                  <p:stCondLst>
                                    <p:cond delay="0"/>
                                  </p:stCondLst>
                                  <p:childTnLst>
                                    <p:set>
                                      <p:cBhvr>
                                        <p:cTn id="110" dur="1" fill="hold">
                                          <p:stCondLst>
                                            <p:cond delay="0"/>
                                          </p:stCondLst>
                                        </p:cTn>
                                        <p:tgtEl>
                                          <p:spTgt spid="9">
                                            <p:graphicEl>
                                              <a:dgm id="{F5674471-E1C7-4A20-8C25-DBA1F49CA52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Graphic spid="9" grpId="2">
        <p:bldSub>
          <a:bldDgm bld="one"/>
        </p:bldSub>
      </p:bldGraphic>
      <p:bldGraphic spid="9" grpId="3">
        <p:bldSub>
          <a:bldDgm bld="one"/>
        </p:bldSub>
      </p:bldGraphic>
      <p:bldGraphic spid="9" grpId="4">
        <p:bldSub>
          <a:bldDgm bld="one"/>
        </p:bldSub>
      </p:bldGraphic>
      <p:bldGraphic spid="9" grpId="5">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FB87CA8-2E85-FFD5-AB10-793F22F8F953}"/>
              </a:ext>
            </a:extLst>
          </p:cNvPr>
          <p:cNvSpPr>
            <a:spLocks noGrp="1"/>
          </p:cNvSpPr>
          <p:nvPr>
            <p:ph type="title"/>
          </p:nvPr>
        </p:nvSpPr>
        <p:spPr>
          <a:xfrm>
            <a:off x="978334" y="647266"/>
            <a:ext cx="3932237" cy="1068388"/>
          </a:xfrm>
        </p:spPr>
        <p:txBody>
          <a:bodyPr wrap="square" anchor="b">
            <a:normAutofit/>
          </a:bodyPr>
          <a:lstStyle/>
          <a:p>
            <a:r>
              <a:rPr lang="es-EC" dirty="0"/>
              <a:t>El directorio de empresas (DIEE)</a:t>
            </a:r>
          </a:p>
        </p:txBody>
      </p:sp>
      <p:sp>
        <p:nvSpPr>
          <p:cNvPr id="11" name="Text Placeholder 3">
            <a:extLst>
              <a:ext uri="{FF2B5EF4-FFF2-40B4-BE49-F238E27FC236}">
                <a16:creationId xmlns:a16="http://schemas.microsoft.com/office/drawing/2014/main" id="{72454874-7C36-F569-E5E0-B320BB550C61}"/>
              </a:ext>
            </a:extLst>
          </p:cNvPr>
          <p:cNvSpPr>
            <a:spLocks noGrp="1"/>
          </p:cNvSpPr>
          <p:nvPr>
            <p:ph type="body" idx="1"/>
          </p:nvPr>
        </p:nvSpPr>
        <p:spPr>
          <a:xfrm>
            <a:off x="849024" y="1715654"/>
            <a:ext cx="3932237" cy="4186382"/>
          </a:xfrm>
        </p:spPr>
        <p:txBody>
          <a:bodyPr/>
          <a:lstStyle/>
          <a:p>
            <a:pPr marL="228600" indent="0"/>
            <a:r>
              <a:rPr lang="es-EC" b="1" dirty="0"/>
              <a:t>Fuentes primarias: </a:t>
            </a:r>
          </a:p>
          <a:p>
            <a:pPr marL="971550" lvl="1" indent="-285750">
              <a:buFont typeface="Arial" panose="020B0604020202020204" pitchFamily="34" charset="0"/>
              <a:buChar char="•"/>
            </a:pPr>
            <a:r>
              <a:rPr lang="es-EC" dirty="0"/>
              <a:t>SRI</a:t>
            </a:r>
          </a:p>
          <a:p>
            <a:pPr marL="971550" lvl="1" indent="-285750">
              <a:buFont typeface="Arial" panose="020B0604020202020204" pitchFamily="34" charset="0"/>
              <a:buChar char="•"/>
            </a:pPr>
            <a:r>
              <a:rPr lang="es-EC" dirty="0"/>
              <a:t>IESS</a:t>
            </a:r>
          </a:p>
          <a:p>
            <a:pPr marL="228600" indent="0"/>
            <a:r>
              <a:rPr lang="es-EC" b="1" dirty="0"/>
              <a:t>Población:</a:t>
            </a:r>
          </a:p>
          <a:p>
            <a:pPr marL="971550" lvl="1" indent="-285750">
              <a:buFont typeface="Arial" panose="020B0604020202020204" pitchFamily="34" charset="0"/>
              <a:buChar char="•"/>
            </a:pPr>
            <a:r>
              <a:rPr lang="es-EC" dirty="0"/>
              <a:t>Personas naturales con RUC</a:t>
            </a:r>
          </a:p>
          <a:p>
            <a:pPr marL="971550" lvl="1" indent="-285750">
              <a:buFont typeface="Arial" panose="020B0604020202020204" pitchFamily="34" charset="0"/>
              <a:buChar char="•"/>
            </a:pPr>
            <a:r>
              <a:rPr lang="es-EC" dirty="0"/>
              <a:t>Sociedades (con o sin fines de lucro)</a:t>
            </a:r>
          </a:p>
          <a:p>
            <a:pPr marL="971550" lvl="1" indent="-285750">
              <a:buFont typeface="Arial" panose="020B0604020202020204" pitchFamily="34" charset="0"/>
              <a:buChar char="•"/>
            </a:pPr>
            <a:r>
              <a:rPr lang="es-EC" dirty="0"/>
              <a:t>RISE/AMIE</a:t>
            </a:r>
          </a:p>
          <a:p>
            <a:pPr marL="971550" lvl="1" indent="-285750">
              <a:buFont typeface="Arial" panose="020B0604020202020204" pitchFamily="34" charset="0"/>
              <a:buChar char="•"/>
            </a:pPr>
            <a:r>
              <a:rPr lang="es-EC" dirty="0"/>
              <a:t>Establecimientos de educación pública y fiscomisional</a:t>
            </a:r>
          </a:p>
          <a:p>
            <a:pPr marL="228600" indent="0"/>
            <a:r>
              <a:rPr lang="es-EC" b="1" dirty="0"/>
              <a:t>Cobertura</a:t>
            </a:r>
          </a:p>
          <a:p>
            <a:pPr marL="971550" lvl="1" indent="-285750">
              <a:buFont typeface="Arial" panose="020B0604020202020204" pitchFamily="34" charset="0"/>
              <a:buChar char="•"/>
            </a:pPr>
            <a:r>
              <a:rPr lang="es-EC" dirty="0"/>
              <a:t>Nacional con desagregación </a:t>
            </a:r>
          </a:p>
          <a:p>
            <a:pPr marL="228600" indent="0"/>
            <a:r>
              <a:rPr lang="es-EC" b="1" dirty="0"/>
              <a:t>Periodicidad:</a:t>
            </a:r>
          </a:p>
          <a:p>
            <a:pPr marL="971550" lvl="1" indent="-285750">
              <a:buFont typeface="Arial" panose="020B0604020202020204" pitchFamily="34" charset="0"/>
              <a:buChar char="•"/>
            </a:pPr>
            <a:r>
              <a:rPr lang="es-EC" dirty="0"/>
              <a:t>Anual con 1 año de rezago</a:t>
            </a:r>
          </a:p>
        </p:txBody>
      </p:sp>
      <p:pic>
        <p:nvPicPr>
          <p:cNvPr id="8" name="Imagen 7">
            <a:extLst>
              <a:ext uri="{FF2B5EF4-FFF2-40B4-BE49-F238E27FC236}">
                <a16:creationId xmlns:a16="http://schemas.microsoft.com/office/drawing/2014/main" id="{3C331A61-2E0C-5A22-A8B4-AB48B17ED4E0}"/>
              </a:ext>
            </a:extLst>
          </p:cNvPr>
          <p:cNvPicPr>
            <a:picLocks noChangeAspect="1"/>
          </p:cNvPicPr>
          <p:nvPr/>
        </p:nvPicPr>
        <p:blipFill>
          <a:blip r:embed="rId3"/>
          <a:stretch>
            <a:fillRect/>
          </a:stretch>
        </p:blipFill>
        <p:spPr>
          <a:xfrm>
            <a:off x="6423399" y="766617"/>
            <a:ext cx="4232488" cy="4946073"/>
          </a:xfrm>
          <a:prstGeom prst="rect">
            <a:avLst/>
          </a:prstGeom>
        </p:spPr>
      </p:pic>
    </p:spTree>
    <p:extLst>
      <p:ext uri="{BB962C8B-B14F-4D97-AF65-F5344CB8AC3E}">
        <p14:creationId xmlns:p14="http://schemas.microsoft.com/office/powerpoint/2010/main" val="386028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5" end="5"/>
                                            </p:txEl>
                                          </p:spTgt>
                                        </p:tgtEl>
                                        <p:attrNameLst>
                                          <p:attrName>style.visibility</p:attrName>
                                        </p:attrNameLst>
                                      </p:cBhvr>
                                      <p:to>
                                        <p:strVal val="visible"/>
                                      </p:to>
                                    </p:set>
                                    <p:animEffect transition="in" filter="fade">
                                      <p:cBhvr>
                                        <p:cTn id="28" dur="500"/>
                                        <p:tgtEl>
                                          <p:spTgt spid="11">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500"/>
                                        <p:tgtEl>
                                          <p:spTgt spid="11">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7" end="7"/>
                                            </p:txEl>
                                          </p:spTgt>
                                        </p:tgtEl>
                                        <p:attrNameLst>
                                          <p:attrName>style.visibility</p:attrName>
                                        </p:attrNameLst>
                                      </p:cBhvr>
                                      <p:to>
                                        <p:strVal val="visible"/>
                                      </p:to>
                                    </p:set>
                                    <p:animEffect transition="in" filter="fade">
                                      <p:cBhvr>
                                        <p:cTn id="34" dur="500"/>
                                        <p:tgtEl>
                                          <p:spTgt spid="1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animEffect transition="in" filter="fade">
                                      <p:cBhvr>
                                        <p:cTn id="39" dur="500"/>
                                        <p:tgtEl>
                                          <p:spTgt spid="11">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xEl>
                                              <p:pRg st="9" end="9"/>
                                            </p:txEl>
                                          </p:spTgt>
                                        </p:tgtEl>
                                        <p:attrNameLst>
                                          <p:attrName>style.visibility</p:attrName>
                                        </p:attrNameLst>
                                      </p:cBhvr>
                                      <p:to>
                                        <p:strVal val="visible"/>
                                      </p:to>
                                    </p:set>
                                    <p:animEffect transition="in" filter="fade">
                                      <p:cBhvr>
                                        <p:cTn id="42" dur="500"/>
                                        <p:tgtEl>
                                          <p:spTgt spid="11">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animEffect transition="in" filter="fade">
                                      <p:cBhvr>
                                        <p:cTn id="47" dur="500"/>
                                        <p:tgtEl>
                                          <p:spTgt spid="11">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xEl>
                                              <p:pRg st="11" end="11"/>
                                            </p:txEl>
                                          </p:spTgt>
                                        </p:tgtEl>
                                        <p:attrNameLst>
                                          <p:attrName>style.visibility</p:attrName>
                                        </p:attrNameLst>
                                      </p:cBhvr>
                                      <p:to>
                                        <p:strVal val="visible"/>
                                      </p:to>
                                    </p:set>
                                    <p:animEffect transition="in" filter="fade">
                                      <p:cBhvr>
                                        <p:cTn id="50"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409020E-DEF4-AE3B-1BC9-632DA5516934}"/>
              </a:ext>
            </a:extLst>
          </p:cNvPr>
          <p:cNvSpPr>
            <a:spLocks noGrp="1"/>
          </p:cNvSpPr>
          <p:nvPr>
            <p:ph type="title"/>
          </p:nvPr>
        </p:nvSpPr>
        <p:spPr/>
        <p:txBody>
          <a:bodyPr>
            <a:normAutofit/>
          </a:bodyPr>
          <a:lstStyle/>
          <a:p>
            <a:r>
              <a:rPr lang="es-EC" sz="3200" dirty="0"/>
              <a:t>Pregunta de investigación: ¿Cuáles fueron los sectores económicos más afectados por la pandemia COVID-19?</a:t>
            </a:r>
          </a:p>
        </p:txBody>
      </p:sp>
      <p:graphicFrame>
        <p:nvGraphicFramePr>
          <p:cNvPr id="10" name="Diagrama 9">
            <a:extLst>
              <a:ext uri="{FF2B5EF4-FFF2-40B4-BE49-F238E27FC236}">
                <a16:creationId xmlns:a16="http://schemas.microsoft.com/office/drawing/2014/main" id="{E18BAF18-7E31-2DD8-A1CF-B2E277918D77}"/>
              </a:ext>
            </a:extLst>
          </p:cNvPr>
          <p:cNvGraphicFramePr/>
          <p:nvPr>
            <p:extLst>
              <p:ext uri="{D42A27DB-BD31-4B8C-83A1-F6EECF244321}">
                <p14:modId xmlns:p14="http://schemas.microsoft.com/office/powerpoint/2010/main" val="1684391174"/>
              </p:ext>
            </p:extLst>
          </p:nvPr>
        </p:nvGraphicFramePr>
        <p:xfrm>
          <a:off x="688065" y="1919335"/>
          <a:ext cx="5051832" cy="38341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a 10">
            <a:extLst>
              <a:ext uri="{FF2B5EF4-FFF2-40B4-BE49-F238E27FC236}">
                <a16:creationId xmlns:a16="http://schemas.microsoft.com/office/drawing/2014/main" id="{AF7F8F42-98C8-191F-BC71-81D15A5A927A}"/>
              </a:ext>
            </a:extLst>
          </p:cNvPr>
          <p:cNvGraphicFramePr/>
          <p:nvPr>
            <p:extLst>
              <p:ext uri="{D42A27DB-BD31-4B8C-83A1-F6EECF244321}">
                <p14:modId xmlns:p14="http://schemas.microsoft.com/office/powerpoint/2010/main" val="2091621681"/>
              </p:ext>
            </p:extLst>
          </p:nvPr>
        </p:nvGraphicFramePr>
        <p:xfrm>
          <a:off x="6089462" y="2362101"/>
          <a:ext cx="4436197" cy="33913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CuadroTexto 11">
            <a:extLst>
              <a:ext uri="{FF2B5EF4-FFF2-40B4-BE49-F238E27FC236}">
                <a16:creationId xmlns:a16="http://schemas.microsoft.com/office/drawing/2014/main" id="{1994E9AD-B271-72FC-83BB-D5C4A00227D5}"/>
              </a:ext>
            </a:extLst>
          </p:cNvPr>
          <p:cNvSpPr txBox="1"/>
          <p:nvPr/>
        </p:nvSpPr>
        <p:spPr>
          <a:xfrm>
            <a:off x="6255944" y="1919335"/>
            <a:ext cx="4103232" cy="523220"/>
          </a:xfrm>
          <a:prstGeom prst="rect">
            <a:avLst/>
          </a:prstGeom>
          <a:noFill/>
        </p:spPr>
        <p:txBody>
          <a:bodyPr wrap="square" rtlCol="0">
            <a:spAutoFit/>
          </a:bodyPr>
          <a:lstStyle/>
          <a:p>
            <a:r>
              <a:rPr lang="es-EC" dirty="0"/>
              <a:t>Cual sea el objetivo responder esta pregunta implica:</a:t>
            </a:r>
          </a:p>
        </p:txBody>
      </p:sp>
    </p:spTree>
    <p:extLst>
      <p:ext uri="{BB962C8B-B14F-4D97-AF65-F5344CB8AC3E}">
        <p14:creationId xmlns:p14="http://schemas.microsoft.com/office/powerpoint/2010/main" val="155856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9BA87C9D-2437-44BF-80CC-6ABF0628CED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dgm id="{543BDA2C-4D54-44CE-9CAA-E9E0B7C4581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graphicEl>
                                              <a:dgm id="{C1AA21F8-9BCE-4004-B474-5593C930F9D6}"/>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graphicEl>
                                              <a:dgm id="{3149C5D7-99E5-46E9-B233-CD0DAC6CBE9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graphicEl>
                                              <a:dgm id="{306F66A7-22ED-4939-A057-175BC3B5397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graphicEl>
                                              <a:dgm id="{422238B6-C844-4E04-BA7F-A213CCAAEC1B}"/>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graphicEl>
                                              <a:dgm id="{90AF16D1-B710-4BCD-8FFB-8376F7EA7496}"/>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graphicEl>
                                              <a:dgm id="{EB2D2C4B-535F-4B17-8BB4-5642233B51B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graphicEl>
                                              <a:dgm id="{B8F5D49D-9D38-4E1B-8521-30DF2A35F029}"/>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graphicEl>
                                              <a:dgm id="{12B9C245-98D3-44F6-A282-067C192C9AE4}"/>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graphicEl>
                                              <a:dgm id="{CE6871AC-AC89-4701-A64D-C0A23DF14C17}"/>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graphicEl>
                                              <a:dgm id="{1A14EFD8-D31C-487C-A32C-383B7447E335}"/>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graphicEl>
                                              <a:dgm id="{CECA35B4-54E9-4568-8922-80FF76A797B6}"/>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graphicEl>
                                              <a:dgm id="{7EE29055-8706-437B-9EE3-01600F6E56C3}"/>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graphicEl>
                                              <a:dgm id="{06866DE5-A18A-4D41-A632-52AA0939AAB4}"/>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graphicEl>
                                              <a:dgm id="{E0797D12-CE43-4D2F-8BB9-EA75BCE16195}"/>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graphicEl>
                                              <a:dgm id="{E2421803-CEE2-49F2-B140-7DDCFB3DEEE4}"/>
                                            </p:graphic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
                                            <p:graphicEl>
                                              <a:dgm id="{739EFD24-D5DF-48CE-8B6B-D624AA55A5D0}"/>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graphicEl>
                                              <a:dgm id="{F13702B2-8180-4FD9-B85B-8D7C37406608}"/>
                                            </p:graphic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
                                            <p:graphicEl>
                                              <a:dgm id="{BBDD0FDB-5869-483B-A9F9-9860704E2DAA}"/>
                                            </p:graphic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
                                            <p:graphicEl>
                                              <a:dgm id="{BA1670BB-9852-4F03-AD91-97A4D3AD078C}"/>
                                            </p:graphic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graphicEl>
                                              <a:dgm id="{5D70EAC8-ED69-419F-9DF7-8CB4FBFFCBB7}"/>
                                            </p:graphic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1">
                                            <p:graphicEl>
                                              <a:dgm id="{3E18A95F-B303-4B4A-B107-30C7AAAD5612}"/>
                                            </p:graphic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
                                            <p:graphicEl>
                                              <a:dgm id="{982C121E-E9AC-429E-AB38-1059EDBD64F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10" grpId="0">
        <p:bldSub>
          <a:bldDgm bld="one"/>
        </p:bldSub>
      </p:bldGraphic>
      <p:bldGraphic spid="11" grpId="0">
        <p:bldSub>
          <a:bldDgm bld="one"/>
        </p:bldSub>
      </p:bldGraphic>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4be92b205c_0_36"/>
          <p:cNvSpPr txBox="1">
            <a:spLocks noGrp="1"/>
          </p:cNvSpPr>
          <p:nvPr>
            <p:ph type="title"/>
          </p:nvPr>
        </p:nvSpPr>
        <p:spPr>
          <a:xfrm>
            <a:off x="831850" y="1709738"/>
            <a:ext cx="10515600" cy="2852737"/>
          </a:xfrm>
        </p:spPr>
        <p:txBody>
          <a:bodyPr spcFirstLastPara="1" wrap="square" lIns="91425" tIns="45700" rIns="91425" bIns="45700" anchor="b" anchorCtr="0">
            <a:normAutofit/>
          </a:bodyPr>
          <a:lstStyle/>
          <a:p>
            <a:pPr marL="0" lvl="0" indent="0" rtl="0">
              <a:spcBef>
                <a:spcPts val="0"/>
              </a:spcBef>
              <a:spcAft>
                <a:spcPts val="0"/>
              </a:spcAft>
              <a:buNone/>
            </a:pPr>
            <a:r>
              <a:rPr lang="es-EC" b="1" dirty="0"/>
              <a:t>Por que usar la librería {pins}</a:t>
            </a:r>
          </a:p>
        </p:txBody>
      </p:sp>
      <p:sp>
        <p:nvSpPr>
          <p:cNvPr id="107" name="Google Shape;107;g14be92b205c_0_36"/>
          <p:cNvSpPr txBox="1">
            <a:spLocks noGrp="1"/>
          </p:cNvSpPr>
          <p:nvPr>
            <p:ph type="body" idx="1"/>
          </p:nvPr>
        </p:nvSpPr>
        <p:spPr>
          <a:xfrm>
            <a:off x="831850" y="4589463"/>
            <a:ext cx="10515600" cy="1500187"/>
          </a:xfrm>
        </p:spPr>
        <p:txBody>
          <a:bodyPr spcFirstLastPara="1" wrap="square" lIns="91425" tIns="45700" rIns="91425" bIns="45700" anchor="t" anchorCtr="0">
            <a:normAutofit/>
          </a:bodyPr>
          <a:lstStyle/>
          <a:p>
            <a:pPr marL="0" lvl="0" indent="0" rtl="0">
              <a:spcBef>
                <a:spcPts val="1000"/>
              </a:spcBef>
              <a:spcAft>
                <a:spcPts val="0"/>
              </a:spcAft>
              <a:buNone/>
            </a:pPr>
            <a:r>
              <a:rPr lang="es-EC" dirty="0"/>
              <a:t>Control de versiones para una fácil integración de múltiples esfuerzos</a:t>
            </a:r>
          </a:p>
        </p:txBody>
      </p:sp>
    </p:spTree>
    <p:extLst>
      <p:ext uri="{BB962C8B-B14F-4D97-AF65-F5344CB8AC3E}">
        <p14:creationId xmlns:p14="http://schemas.microsoft.com/office/powerpoint/2010/main" val="238678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Mujer sentada en un restaurante&#10;&#10;Descripción generada automáticamente">
            <a:extLst>
              <a:ext uri="{FF2B5EF4-FFF2-40B4-BE49-F238E27FC236}">
                <a16:creationId xmlns:a16="http://schemas.microsoft.com/office/drawing/2014/main" id="{D49F6123-F517-E5EB-956E-0A32467B2816}"/>
              </a:ext>
            </a:extLst>
          </p:cNvPr>
          <p:cNvPicPr>
            <a:picLocks noChangeAspect="1"/>
          </p:cNvPicPr>
          <p:nvPr/>
        </p:nvPicPr>
        <p:blipFill>
          <a:blip r:embed="rId2"/>
          <a:stretch>
            <a:fillRect/>
          </a:stretch>
        </p:blipFill>
        <p:spPr>
          <a:xfrm>
            <a:off x="2794503" y="952877"/>
            <a:ext cx="6602994" cy="4952246"/>
          </a:xfrm>
          <a:prstGeom prst="rect">
            <a:avLst/>
          </a:prstGeom>
        </p:spPr>
      </p:pic>
    </p:spTree>
    <p:extLst>
      <p:ext uri="{BB962C8B-B14F-4D97-AF65-F5344CB8AC3E}">
        <p14:creationId xmlns:p14="http://schemas.microsoft.com/office/powerpoint/2010/main" val="1420217654"/>
      </p:ext>
    </p:extLst>
  </p:cSld>
  <p:clrMapOvr>
    <a:masterClrMapping/>
  </p:clrMapOvr>
</p:sld>
</file>

<file path=ppt/theme/theme1.xml><?xml version="1.0" encoding="utf-8"?>
<a:theme xmlns:a="http://schemas.openxmlformats.org/drawingml/2006/main" name="Tema de Office">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895</Words>
  <Application>Microsoft Office PowerPoint</Application>
  <PresentationFormat>Panorámica</PresentationFormat>
  <Paragraphs>133</Paragraphs>
  <Slides>35</Slides>
  <Notes>12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35</vt:i4>
      </vt:variant>
    </vt:vector>
  </HeadingPairs>
  <TitlesOfParts>
    <vt:vector size="40" baseType="lpstr">
      <vt:lpstr>Lato</vt:lpstr>
      <vt:lpstr>system-ui</vt:lpstr>
      <vt:lpstr>Arial</vt:lpstr>
      <vt:lpstr>Calibri</vt:lpstr>
      <vt:lpstr>Tema de Office</vt:lpstr>
      <vt:lpstr>Presentación de PowerPoint</vt:lpstr>
      <vt:lpstr>Presentación de PowerPoint</vt:lpstr>
      <vt:lpstr>Presentación de PowerPoint</vt:lpstr>
      <vt:lpstr>Un vistazo al desempeño empresarial ecuatoriano</vt:lpstr>
      <vt:lpstr>La investigación con registros administrativos</vt:lpstr>
      <vt:lpstr>El directorio de empresas (DIEE)</vt:lpstr>
      <vt:lpstr>Pregunta de investigación: ¿Cuáles fueron los sectores económicos más afectados por la pandemia COVID-19?</vt:lpstr>
      <vt:lpstr>Por que usar la librería {pins}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Dos claves importantes: colaboración y reproducibilidad</vt:lpstr>
      <vt:lpstr>Presentación de PowerPoint</vt:lpstr>
      <vt:lpstr>Presentación de PowerPoint</vt:lpstr>
      <vt:lpstr>Instalación y preparación del ambiente de trabajo</vt:lpstr>
      <vt:lpstr>Software y requisitos</vt:lpstr>
      <vt:lpstr>Configuración inicial</vt:lpstr>
      <vt:lpstr>Antes de ir a nuestra sesión de Rstudio vamos con unas instalaciones:</vt:lpstr>
      <vt:lpstr>Datos, metadatos y más metadatos</vt:lpstr>
      <vt:lpstr>Referencias y documentación</vt:lpstr>
      <vt:lpstr>Presentación de PowerPoint</vt:lpstr>
      <vt:lpstr>Presentación de PowerPoint</vt:lpstr>
      <vt:lpstr>Agradecimientos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Alex Bajaña</cp:lastModifiedBy>
  <cp:revision>5</cp:revision>
  <dcterms:created xsi:type="dcterms:W3CDTF">2017-08-29T02:25:44Z</dcterms:created>
  <dcterms:modified xsi:type="dcterms:W3CDTF">2022-11-16T17:04:12Z</dcterms:modified>
</cp:coreProperties>
</file>